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573BA-A760-74D8-6454-0336A0948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FAAACE-B420-B58C-851E-D842ECCA7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9B310-2BC2-7A1D-4256-F04FEF1DB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60102-B020-BF9B-DE12-AB08C8A8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D8C8C-C9B4-9838-D130-AFCFF71F5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084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7D11-D921-76CF-6602-1E9DF8A85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E7C3B2-C238-0B3A-3E83-D512B070C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6A4EB-2408-869B-5A14-F96F847FA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B6A57-18DD-999B-CF58-654D936D4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04B1-DA3F-12FC-91AE-806D94E26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665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2A4930-6F7B-0769-D4FF-109CD17D7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CBC35-02BC-E7A3-7C66-2171EF1CD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1DEDF-3A29-B7C0-42CF-46AB34B5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A0FA7-DC8A-8DDE-C640-983BCE57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2C7E9-9EC2-B78D-2CAF-A7DA522E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7325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6CD06-88EF-13C8-1B66-7FCFC584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868E9-E64E-2590-A296-EDC02D4F1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80EB5-21C1-FA39-CB93-3F1ECC79C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62AAD-7F28-FAFD-1F7B-34F42AE5F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99605-BF81-2E71-22CB-837E44FCB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651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4B3E9-BD09-1D65-38E9-282DA1EE4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BE74E-84C3-0B2E-5C48-72A2BF18E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01BB2-0E3E-5CA8-5CAE-F566C89B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3D885-F5FC-E882-CCF9-E537B19E9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B91B1-2A91-C40D-A4B0-AEF94BDE6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3970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B873-C387-0FA1-11ED-10AE6461E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0CC03-8555-3DED-933A-B3EB30762A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C3A03C-811F-877C-6B9E-243F53A32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FB1FF1-F66E-BE33-BAB3-0BD4E77FC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E2237-4526-4EE1-8585-535F2912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DF927-2BAE-17C6-5AAD-B2F970FBA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8966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4D048-E505-DADE-5FB4-992A05C1F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B61AC-B83A-D90B-91A0-EF9A02B15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B910A-3023-6BFC-0386-FD0CCF5CA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B698A2-F28E-FF35-C7E3-DD4CCC2F2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B87507-1F6B-953F-F7DF-279BED0702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1A38A5-B171-634A-3F88-9EB6E45B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18061B-AD16-F890-1471-35A49384B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54E50D-FB6D-185A-4DF4-167A46E5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13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C5777-EC11-480B-8C6E-3455763E7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08379E-313B-A7BC-251A-B50C2595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3CBAE-CD5D-1645-83CD-38F769C62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AB3F9E-BCE8-6C45-A87A-DE83790B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654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856537-D88B-065F-3C55-E93C63F38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5F0B65-4B54-6F54-FCD1-71F81F566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3858F-3719-65DD-B3EE-A29C4622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108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A2592-6A03-D01B-36E3-21F8EBED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703A5-0CA3-52FD-3EBA-23C8C983A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AFC10-9FF5-64CC-B3AB-28E3C9CEF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80E0D-3BAD-EA6F-83F6-DD855E633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8F93E-E7D5-145B-050E-9B855F804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51A0B9-838E-1E29-15E9-BFF601E13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0174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9437B-B598-4E11-E0F6-2FDD5B4C4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91967D-A864-D291-CFFE-08DD3566A3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8724A-A987-C567-60F3-A0363E9AC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D25DFB-605D-7DBD-1C41-1C82A5AAE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2D16E-7AD5-0537-A9C3-FC354C61B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2747E8-EA04-4C23-DA18-EF9C15538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766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C96472-4296-D834-8275-649F4AF48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FFB17-5B8D-0F5F-0654-3E8D12742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AFC5F-BC5F-F8C9-F1E2-C8908A97C3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55038-F6A1-4FA5-BE80-D0E8017C2B01}" type="datetimeFigureOut">
              <a:rPr lang="en-MY" smtClean="0"/>
              <a:t>25/3/2023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FEC9C-F2B8-DE84-50C3-12C32802FE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C8AA0-B4D4-DC84-6A09-FB9C1A712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9115A-7EB1-494A-90A8-286479D83A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11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5B0DD-4844-7B24-D321-5D62D22D01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Intro to CMP instructions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22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F5964-6DC0-CD9D-3886-A4100984E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CMP (compare instruction)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42DD0-D645-CDA0-D3F8-96D989AC1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CMP is used to compare 2 numbers</a:t>
            </a:r>
          </a:p>
          <a:p>
            <a:r>
              <a:rPr lang="en-US"/>
              <a:t>CMP A, B</a:t>
            </a:r>
          </a:p>
          <a:p>
            <a:r>
              <a:rPr lang="en-US"/>
              <a:t>A – B, then changes flags accordingly but does not change A or B</a:t>
            </a:r>
          </a:p>
          <a:p>
            <a:endParaRPr lang="en-US"/>
          </a:p>
          <a:p>
            <a:r>
              <a:rPr lang="en-US">
                <a:solidFill>
                  <a:srgbClr val="7030A0"/>
                </a:solidFill>
              </a:rPr>
              <a:t>JC is also known as JB (Jump if Below)</a:t>
            </a:r>
            <a:endParaRPr lang="en-MY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96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F6B54-071D-F69D-184E-5B39B6E2F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Example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6E9D5-00DC-A717-C289-77FE4466E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068"/>
            <a:ext cx="4522076" cy="3618572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		mov ecx, 0x0</a:t>
            </a:r>
          </a:p>
          <a:p>
            <a:pPr marL="0" indent="0">
              <a:buNone/>
            </a:pPr>
            <a:r>
              <a:rPr lang="en-US"/>
              <a:t>		mov eax, 0x1</a:t>
            </a:r>
          </a:p>
          <a:p>
            <a:pPr marL="0" indent="0">
              <a:buNone/>
            </a:pPr>
            <a:r>
              <a:rPr lang="en-US"/>
              <a:t>		mov ebx, 0x2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>
                <a:solidFill>
                  <a:srgbClr val="FF0000"/>
                </a:solidFill>
              </a:rPr>
              <a:t>cmp eax, ebx</a:t>
            </a:r>
          </a:p>
          <a:p>
            <a:pPr marL="0" indent="0">
              <a:buNone/>
            </a:pPr>
            <a:r>
              <a:rPr lang="en-US"/>
              <a:t>		jc 0x00401547</a:t>
            </a:r>
          </a:p>
          <a:p>
            <a:pPr marL="0" indent="0">
              <a:buNone/>
            </a:pPr>
            <a:r>
              <a:rPr lang="en-US"/>
              <a:t>		inc ecx</a:t>
            </a:r>
          </a:p>
          <a:p>
            <a:pPr marL="0" indent="0">
              <a:buNone/>
            </a:pPr>
            <a:r>
              <a:rPr lang="en-US"/>
              <a:t>0x00401547 inc ecx</a:t>
            </a:r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F201C4-E31C-DF43-5A69-5000C7641C2E}"/>
              </a:ext>
            </a:extLst>
          </p:cNvPr>
          <p:cNvSpPr txBox="1"/>
          <p:nvPr/>
        </p:nvSpPr>
        <p:spPr>
          <a:xfrm>
            <a:off x="7362496" y="1690688"/>
            <a:ext cx="3991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solidFill>
                  <a:srgbClr val="7030A0"/>
                </a:solidFill>
              </a:rPr>
              <a:t>eax – ebx:</a:t>
            </a:r>
          </a:p>
          <a:p>
            <a:r>
              <a:rPr lang="en-US" sz="3200">
                <a:solidFill>
                  <a:srgbClr val="FF0000"/>
                </a:solidFill>
              </a:rPr>
              <a:t>if eax &lt; ebx,   CF = 1</a:t>
            </a:r>
          </a:p>
          <a:p>
            <a:r>
              <a:rPr lang="en-US" sz="3200">
                <a:solidFill>
                  <a:srgbClr val="FF0000"/>
                </a:solidFill>
              </a:rPr>
              <a:t>if eax == ebx, CF = 0</a:t>
            </a:r>
          </a:p>
          <a:p>
            <a:r>
              <a:rPr lang="en-US" sz="3200">
                <a:solidFill>
                  <a:srgbClr val="FF0000"/>
                </a:solidFill>
              </a:rPr>
              <a:t>if eax &gt; ebx,   CF = 0</a:t>
            </a:r>
            <a:endParaRPr lang="en-MY">
              <a:solidFill>
                <a:srgbClr val="FF000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39AB2AB-5C69-2DBE-E17F-E64A3ADA5323}"/>
              </a:ext>
            </a:extLst>
          </p:cNvPr>
          <p:cNvCxnSpPr>
            <a:cxnSpLocks/>
          </p:cNvCxnSpPr>
          <p:nvPr/>
        </p:nvCxnSpPr>
        <p:spPr>
          <a:xfrm flipV="1">
            <a:off x="4829505" y="2264898"/>
            <a:ext cx="2532991" cy="91440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C60977D-AD74-A6E1-D333-58F849B828CF}"/>
              </a:ext>
            </a:extLst>
          </p:cNvPr>
          <p:cNvSpPr txBox="1"/>
          <p:nvPr/>
        </p:nvSpPr>
        <p:spPr>
          <a:xfrm>
            <a:off x="838200" y="5169436"/>
            <a:ext cx="29936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002060"/>
                </a:solidFill>
              </a:rPr>
              <a:t>Result:</a:t>
            </a:r>
          </a:p>
          <a:p>
            <a:r>
              <a:rPr lang="en-US" sz="2000">
                <a:solidFill>
                  <a:srgbClr val="002060"/>
                </a:solidFill>
              </a:rPr>
              <a:t>if eax &lt; ebx,   then ecx == 1</a:t>
            </a:r>
          </a:p>
          <a:p>
            <a:r>
              <a:rPr lang="en-US" sz="2000">
                <a:solidFill>
                  <a:srgbClr val="002060"/>
                </a:solidFill>
              </a:rPr>
              <a:t>if eax == ebx, then ecx == 2</a:t>
            </a:r>
          </a:p>
          <a:p>
            <a:r>
              <a:rPr lang="en-US" sz="2000">
                <a:solidFill>
                  <a:srgbClr val="002060"/>
                </a:solidFill>
              </a:rPr>
              <a:t>if eax &gt; ebx,   then ecx == 2</a:t>
            </a:r>
            <a:endParaRPr lang="en-MY" sz="20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78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139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Intro to CMP instructions</vt:lpstr>
      <vt:lpstr>CMP (compare instruction)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CMP instructions</dc:title>
  <dc:creator>Paul Chin</dc:creator>
  <cp:lastModifiedBy>Paul Chin</cp:lastModifiedBy>
  <cp:revision>4</cp:revision>
  <dcterms:created xsi:type="dcterms:W3CDTF">2023-03-25T08:12:52Z</dcterms:created>
  <dcterms:modified xsi:type="dcterms:W3CDTF">2023-03-25T09:35:35Z</dcterms:modified>
</cp:coreProperties>
</file>