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9" r:id="rId2"/>
    <p:sldId id="330" r:id="rId3"/>
    <p:sldId id="331" r:id="rId4"/>
    <p:sldId id="332" r:id="rId5"/>
    <p:sldId id="333" r:id="rId6"/>
    <p:sldId id="283" r:id="rId7"/>
    <p:sldId id="257" r:id="rId8"/>
    <p:sldId id="258" r:id="rId9"/>
    <p:sldId id="263" r:id="rId10"/>
    <p:sldId id="260" r:id="rId11"/>
    <p:sldId id="262" r:id="rId12"/>
    <p:sldId id="264" r:id="rId13"/>
    <p:sldId id="265" r:id="rId14"/>
    <p:sldId id="266" r:id="rId15"/>
    <p:sldId id="291" r:id="rId16"/>
    <p:sldId id="267" r:id="rId17"/>
    <p:sldId id="268" r:id="rId18"/>
    <p:sldId id="292" r:id="rId19"/>
    <p:sldId id="293" r:id="rId20"/>
    <p:sldId id="294" r:id="rId21"/>
    <p:sldId id="295" r:id="rId22"/>
    <p:sldId id="296" r:id="rId23"/>
    <p:sldId id="297" r:id="rId24"/>
    <p:sldId id="311" r:id="rId25"/>
    <p:sldId id="282" r:id="rId26"/>
    <p:sldId id="300" r:id="rId27"/>
    <p:sldId id="269" r:id="rId28"/>
    <p:sldId id="273" r:id="rId29"/>
    <p:sldId id="270" r:id="rId30"/>
    <p:sldId id="271" r:id="rId31"/>
    <p:sldId id="272" r:id="rId32"/>
    <p:sldId id="298" r:id="rId33"/>
    <p:sldId id="299" r:id="rId34"/>
    <p:sldId id="312" r:id="rId35"/>
    <p:sldId id="313" r:id="rId36"/>
    <p:sldId id="281" r:id="rId37"/>
    <p:sldId id="276" r:id="rId38"/>
    <p:sldId id="286" r:id="rId39"/>
    <p:sldId id="287" r:id="rId40"/>
    <p:sldId id="277" r:id="rId41"/>
    <p:sldId id="285" r:id="rId42"/>
    <p:sldId id="284" r:id="rId43"/>
    <p:sldId id="280" r:id="rId44"/>
    <p:sldId id="278" r:id="rId45"/>
    <p:sldId id="279" r:id="rId46"/>
    <p:sldId id="315" r:id="rId47"/>
    <p:sldId id="319" r:id="rId48"/>
    <p:sldId id="334" r:id="rId49"/>
    <p:sldId id="335" r:id="rId50"/>
    <p:sldId id="336" r:id="rId51"/>
    <p:sldId id="320" r:id="rId52"/>
    <p:sldId id="321" r:id="rId53"/>
    <p:sldId id="316" r:id="rId54"/>
    <p:sldId id="317" r:id="rId55"/>
    <p:sldId id="318" r:id="rId56"/>
    <p:sldId id="288" r:id="rId57"/>
    <p:sldId id="314" r:id="rId58"/>
    <p:sldId id="274" r:id="rId59"/>
    <p:sldId id="275" r:id="rId60"/>
    <p:sldId id="301" r:id="rId61"/>
    <p:sldId id="323" r:id="rId62"/>
    <p:sldId id="324" r:id="rId63"/>
    <p:sldId id="322" r:id="rId64"/>
    <p:sldId id="303" r:id="rId65"/>
    <p:sldId id="304" r:id="rId66"/>
    <p:sldId id="306" r:id="rId67"/>
    <p:sldId id="305" r:id="rId68"/>
    <p:sldId id="307" r:id="rId69"/>
    <p:sldId id="308" r:id="rId70"/>
    <p:sldId id="309" r:id="rId71"/>
    <p:sldId id="310" r:id="rId72"/>
    <p:sldId id="325" r:id="rId73"/>
    <p:sldId id="328" r:id="rId74"/>
    <p:sldId id="326" r:id="rId75"/>
    <p:sldId id="327" r:id="rId76"/>
  </p:sldIdLst>
  <p:sldSz cx="8027988" cy="3813175"/>
  <p:notesSz cx="6858000" cy="9144000"/>
  <p:defaultTextStyle>
    <a:defPPr>
      <a:defRPr lang="en-US"/>
    </a:defPPr>
    <a:lvl1pPr marL="0" algn="l" defTabSz="3382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338282" algn="l" defTabSz="3382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676565" algn="l" defTabSz="3382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014847" algn="l" defTabSz="3382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353129" algn="l" defTabSz="3382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1691411" algn="l" defTabSz="3382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029694" algn="l" defTabSz="3382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2367976" algn="l" defTabSz="3382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2706258" algn="l" defTabSz="338282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2A27"/>
    <a:srgbClr val="C20021"/>
    <a:srgbClr val="1297DA"/>
    <a:srgbClr val="1298DC"/>
    <a:srgbClr val="E9A5AD"/>
    <a:srgbClr val="E543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1560" y="-576"/>
      </p:cViewPr>
      <p:guideLst>
        <p:guide orient="horz" pos="1201"/>
        <p:guide pos="252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theme" Target="theme/theme1.xml"/><Relationship Id="rId81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printerSettings" Target="printerSettings/printerSettings1.bin"/><Relationship Id="rId78" Type="http://schemas.openxmlformats.org/officeDocument/2006/relationships/presProps" Target="presProps.xml"/><Relationship Id="rId79" Type="http://schemas.openxmlformats.org/officeDocument/2006/relationships/viewProps" Target="viewProp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2100" y="1184580"/>
            <a:ext cx="6823790" cy="817361"/>
          </a:xfrm>
        </p:spPr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04222" y="2160799"/>
            <a:ext cx="5619593" cy="974478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382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76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14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531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691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29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367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06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F707-6A68-B64B-92C1-CD30594CBD1D}" type="datetimeFigureOut">
              <a:rPr lang="en-US" smtClean="0"/>
              <a:t>01/09/13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530B-F436-314F-8C7B-EDD06D55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000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F707-6A68-B64B-92C1-CD30594CBD1D}" type="datetimeFigureOut">
              <a:rPr lang="en-US" smtClean="0"/>
              <a:t>01/09/13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530B-F436-314F-8C7B-EDD06D55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421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10874" y="84737"/>
            <a:ext cx="1584692" cy="1809493"/>
          </a:xfrm>
        </p:spPr>
        <p:txBody>
          <a:bodyPr vert="eaVert"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2620" y="84737"/>
            <a:ext cx="4624456" cy="1809493"/>
          </a:xfrm>
        </p:spPr>
        <p:txBody>
          <a:bodyPr vert="eaVert"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F707-6A68-B64B-92C1-CD30594CBD1D}" type="datetimeFigureOut">
              <a:rPr lang="en-US" smtClean="0"/>
              <a:t>01/09/13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530B-F436-314F-8C7B-EDD06D55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187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F707-6A68-B64B-92C1-CD30594CBD1D}" type="datetimeFigureOut">
              <a:rPr lang="en-US" smtClean="0"/>
              <a:t>01/09/13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530B-F436-314F-8C7B-EDD06D55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73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4160" y="2450342"/>
            <a:ext cx="6823790" cy="757339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4160" y="1616186"/>
            <a:ext cx="6823790" cy="834132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3828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2pPr>
            <a:lvl3pPr marL="67656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14847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4pPr>
            <a:lvl5pPr marL="1353129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5pPr>
            <a:lvl6pPr marL="1691411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6pPr>
            <a:lvl7pPr marL="2029694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7pPr>
            <a:lvl8pPr marL="2367976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8pPr>
            <a:lvl9pPr marL="2706258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F707-6A68-B64B-92C1-CD30594CBD1D}" type="datetimeFigureOut">
              <a:rPr lang="en-US" smtClean="0"/>
              <a:t>01/09/13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530B-F436-314F-8C7B-EDD06D55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43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2631" y="494301"/>
            <a:ext cx="3103876" cy="139993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90296" y="494301"/>
            <a:ext cx="3105270" cy="139993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F707-6A68-B64B-92C1-CD30594CBD1D}" type="datetimeFigureOut">
              <a:rPr lang="en-US" smtClean="0"/>
              <a:t>01/09/13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530B-F436-314F-8C7B-EDD06D55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702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401" y="152728"/>
            <a:ext cx="7225188" cy="635529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403" y="853551"/>
            <a:ext cx="3547090" cy="35572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282" indent="0">
              <a:buNone/>
              <a:defRPr sz="1500" b="1"/>
            </a:lvl2pPr>
            <a:lvl3pPr marL="676565" indent="0">
              <a:buNone/>
              <a:defRPr sz="1300" b="1"/>
            </a:lvl3pPr>
            <a:lvl4pPr marL="1014847" indent="0">
              <a:buNone/>
              <a:defRPr sz="1200" b="1"/>
            </a:lvl4pPr>
            <a:lvl5pPr marL="1353129" indent="0">
              <a:buNone/>
              <a:defRPr sz="1200" b="1"/>
            </a:lvl5pPr>
            <a:lvl6pPr marL="1691411" indent="0">
              <a:buNone/>
              <a:defRPr sz="1200" b="1"/>
            </a:lvl6pPr>
            <a:lvl7pPr marL="2029694" indent="0">
              <a:buNone/>
              <a:defRPr sz="1200" b="1"/>
            </a:lvl7pPr>
            <a:lvl8pPr marL="2367976" indent="0">
              <a:buNone/>
              <a:defRPr sz="1200" b="1"/>
            </a:lvl8pPr>
            <a:lvl9pPr marL="2706258" indent="0">
              <a:buNone/>
              <a:defRPr sz="12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1403" y="1209295"/>
            <a:ext cx="3547090" cy="219698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078106" y="853551"/>
            <a:ext cx="3548482" cy="35572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38282" indent="0">
              <a:buNone/>
              <a:defRPr sz="1500" b="1"/>
            </a:lvl2pPr>
            <a:lvl3pPr marL="676565" indent="0">
              <a:buNone/>
              <a:defRPr sz="1300" b="1"/>
            </a:lvl3pPr>
            <a:lvl4pPr marL="1014847" indent="0">
              <a:buNone/>
              <a:defRPr sz="1200" b="1"/>
            </a:lvl4pPr>
            <a:lvl5pPr marL="1353129" indent="0">
              <a:buNone/>
              <a:defRPr sz="1200" b="1"/>
            </a:lvl5pPr>
            <a:lvl6pPr marL="1691411" indent="0">
              <a:buNone/>
              <a:defRPr sz="1200" b="1"/>
            </a:lvl6pPr>
            <a:lvl7pPr marL="2029694" indent="0">
              <a:buNone/>
              <a:defRPr sz="1200" b="1"/>
            </a:lvl7pPr>
            <a:lvl8pPr marL="2367976" indent="0">
              <a:buNone/>
              <a:defRPr sz="1200" b="1"/>
            </a:lvl8pPr>
            <a:lvl9pPr marL="2706258" indent="0">
              <a:buNone/>
              <a:defRPr sz="1200" b="1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078106" y="1209295"/>
            <a:ext cx="3548482" cy="2196989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F707-6A68-B64B-92C1-CD30594CBD1D}" type="datetimeFigureOut">
              <a:rPr lang="en-US" smtClean="0"/>
              <a:t>01/09/13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530B-F436-314F-8C7B-EDD06D55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740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F707-6A68-B64B-92C1-CD30594CBD1D}" type="datetimeFigureOut">
              <a:rPr lang="en-US" smtClean="0"/>
              <a:t>01/09/13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530B-F436-314F-8C7B-EDD06D55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7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F707-6A68-B64B-92C1-CD30594CBD1D}" type="datetimeFigureOut">
              <a:rPr lang="en-US" smtClean="0"/>
              <a:t>01/09/13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530B-F436-314F-8C7B-EDD06D55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73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400" y="151845"/>
            <a:ext cx="2641152" cy="646121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8743" y="151845"/>
            <a:ext cx="4487869" cy="325443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1400" y="797942"/>
            <a:ext cx="2641152" cy="2608318"/>
          </a:xfrm>
        </p:spPr>
        <p:txBody>
          <a:bodyPr/>
          <a:lstStyle>
            <a:lvl1pPr marL="0" indent="0">
              <a:buNone/>
              <a:defRPr sz="1000"/>
            </a:lvl1pPr>
            <a:lvl2pPr marL="338282" indent="0">
              <a:buNone/>
              <a:defRPr sz="900"/>
            </a:lvl2pPr>
            <a:lvl3pPr marL="676565" indent="0">
              <a:buNone/>
              <a:defRPr sz="700"/>
            </a:lvl3pPr>
            <a:lvl4pPr marL="1014847" indent="0">
              <a:buNone/>
              <a:defRPr sz="700"/>
            </a:lvl4pPr>
            <a:lvl5pPr marL="1353129" indent="0">
              <a:buNone/>
              <a:defRPr sz="700"/>
            </a:lvl5pPr>
            <a:lvl6pPr marL="1691411" indent="0">
              <a:buNone/>
              <a:defRPr sz="700"/>
            </a:lvl6pPr>
            <a:lvl7pPr marL="2029694" indent="0">
              <a:buNone/>
              <a:defRPr sz="700"/>
            </a:lvl7pPr>
            <a:lvl8pPr marL="2367976" indent="0">
              <a:buNone/>
              <a:defRPr sz="700"/>
            </a:lvl8pPr>
            <a:lvl9pPr marL="2706258" indent="0">
              <a:buNone/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F707-6A68-B64B-92C1-CD30594CBD1D}" type="datetimeFigureOut">
              <a:rPr lang="en-US" smtClean="0"/>
              <a:t>01/09/13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530B-F436-314F-8C7B-EDD06D55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3798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3566" y="2669246"/>
            <a:ext cx="4816793" cy="31511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73566" y="340738"/>
            <a:ext cx="4816793" cy="2287905"/>
          </a:xfrm>
        </p:spPr>
        <p:txBody>
          <a:bodyPr/>
          <a:lstStyle>
            <a:lvl1pPr marL="0" indent="0">
              <a:buNone/>
              <a:defRPr sz="2400"/>
            </a:lvl1pPr>
            <a:lvl2pPr marL="338282" indent="0">
              <a:buNone/>
              <a:defRPr sz="2100"/>
            </a:lvl2pPr>
            <a:lvl3pPr marL="676565" indent="0">
              <a:buNone/>
              <a:defRPr sz="1800"/>
            </a:lvl3pPr>
            <a:lvl4pPr marL="1014847" indent="0">
              <a:buNone/>
              <a:defRPr sz="1500"/>
            </a:lvl4pPr>
            <a:lvl5pPr marL="1353129" indent="0">
              <a:buNone/>
              <a:defRPr sz="1500"/>
            </a:lvl5pPr>
            <a:lvl6pPr marL="1691411" indent="0">
              <a:buNone/>
              <a:defRPr sz="1500"/>
            </a:lvl6pPr>
            <a:lvl7pPr marL="2029694" indent="0">
              <a:buNone/>
              <a:defRPr sz="1500"/>
            </a:lvl7pPr>
            <a:lvl8pPr marL="2367976" indent="0">
              <a:buNone/>
              <a:defRPr sz="1500"/>
            </a:lvl8pPr>
            <a:lvl9pPr marL="2706258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73566" y="2984339"/>
            <a:ext cx="4816793" cy="447518"/>
          </a:xfrm>
        </p:spPr>
        <p:txBody>
          <a:bodyPr/>
          <a:lstStyle>
            <a:lvl1pPr marL="0" indent="0">
              <a:buNone/>
              <a:defRPr sz="1000"/>
            </a:lvl1pPr>
            <a:lvl2pPr marL="338282" indent="0">
              <a:buNone/>
              <a:defRPr sz="900"/>
            </a:lvl2pPr>
            <a:lvl3pPr marL="676565" indent="0">
              <a:buNone/>
              <a:defRPr sz="700"/>
            </a:lvl3pPr>
            <a:lvl4pPr marL="1014847" indent="0">
              <a:buNone/>
              <a:defRPr sz="700"/>
            </a:lvl4pPr>
            <a:lvl5pPr marL="1353129" indent="0">
              <a:buNone/>
              <a:defRPr sz="700"/>
            </a:lvl5pPr>
            <a:lvl6pPr marL="1691411" indent="0">
              <a:buNone/>
              <a:defRPr sz="700"/>
            </a:lvl6pPr>
            <a:lvl7pPr marL="2029694" indent="0">
              <a:buNone/>
              <a:defRPr sz="700"/>
            </a:lvl7pPr>
            <a:lvl8pPr marL="2367976" indent="0">
              <a:buNone/>
              <a:defRPr sz="700"/>
            </a:lvl8pPr>
            <a:lvl9pPr marL="2706258" indent="0">
              <a:buNone/>
              <a:defRPr sz="700"/>
            </a:lvl9pPr>
          </a:lstStyle>
          <a:p>
            <a:pPr lvl="0"/>
            <a:r>
              <a:rPr lang="es-ES_tradnl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4F707-6A68-B64B-92C1-CD30594CBD1D}" type="datetimeFigureOut">
              <a:rPr lang="en-US" smtClean="0"/>
              <a:t>01/09/13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D530B-F436-314F-8C7B-EDD06D55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96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1401" y="152728"/>
            <a:ext cx="7225188" cy="635529"/>
          </a:xfrm>
          <a:prstGeom prst="rect">
            <a:avLst/>
          </a:prstGeom>
        </p:spPr>
        <p:txBody>
          <a:bodyPr vert="horz" lIns="67656" tIns="33828" rIns="67656" bIns="33828" rtlCol="0" anchor="ctr">
            <a:normAutofit/>
          </a:bodyPr>
          <a:lstStyle/>
          <a:p>
            <a:r>
              <a:rPr lang="es-ES_tradnl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1401" y="889765"/>
            <a:ext cx="7225188" cy="2516519"/>
          </a:xfrm>
          <a:prstGeom prst="rect">
            <a:avLst/>
          </a:prstGeom>
        </p:spPr>
        <p:txBody>
          <a:bodyPr vert="horz" lIns="67656" tIns="33828" rIns="67656" bIns="33828" rtlCol="0">
            <a:normAutofit/>
          </a:bodyPr>
          <a:lstStyle/>
          <a:p>
            <a:pPr lvl="0"/>
            <a:r>
              <a:rPr lang="es-ES_tradnl" smtClean="0"/>
              <a:t>Click to edit Master text styles</a:t>
            </a:r>
          </a:p>
          <a:p>
            <a:pPr lvl="1"/>
            <a:r>
              <a:rPr lang="es-ES_tradnl" smtClean="0"/>
              <a:t>Second level</a:t>
            </a:r>
          </a:p>
          <a:p>
            <a:pPr lvl="2"/>
            <a:r>
              <a:rPr lang="es-ES_tradnl" smtClean="0"/>
              <a:t>Third level</a:t>
            </a:r>
          </a:p>
          <a:p>
            <a:pPr lvl="3"/>
            <a:r>
              <a:rPr lang="es-ES_tradnl" smtClean="0"/>
              <a:t>Fourth level</a:t>
            </a:r>
          </a:p>
          <a:p>
            <a:pPr lvl="4"/>
            <a:r>
              <a:rPr lang="es-ES_tradnl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1407" y="3534249"/>
            <a:ext cx="1873198" cy="203016"/>
          </a:xfrm>
          <a:prstGeom prst="rect">
            <a:avLst/>
          </a:prstGeom>
        </p:spPr>
        <p:txBody>
          <a:bodyPr vert="horz" lIns="67656" tIns="33828" rIns="67656" bIns="33828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4F707-6A68-B64B-92C1-CD30594CBD1D}" type="datetimeFigureOut">
              <a:rPr lang="en-US" smtClean="0"/>
              <a:t>01/09/13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2921" y="3534249"/>
            <a:ext cx="2542195" cy="203016"/>
          </a:xfrm>
          <a:prstGeom prst="rect">
            <a:avLst/>
          </a:prstGeom>
        </p:spPr>
        <p:txBody>
          <a:bodyPr vert="horz" lIns="67656" tIns="33828" rIns="67656" bIns="33828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53393" y="3534249"/>
            <a:ext cx="1873198" cy="203016"/>
          </a:xfrm>
          <a:prstGeom prst="rect">
            <a:avLst/>
          </a:prstGeom>
        </p:spPr>
        <p:txBody>
          <a:bodyPr vert="horz" lIns="67656" tIns="33828" rIns="67656" bIns="33828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D530B-F436-314F-8C7B-EDD06D5597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344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38282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3712" indent="-253712" algn="l" defTabSz="33828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9709" indent="-211426" algn="l" defTabSz="338282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45706" indent="-169141" algn="l" defTabSz="338282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3988" indent="-169141" algn="l" defTabSz="338282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2270" indent="-169141" algn="l" defTabSz="338282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0553" indent="-169141" algn="l" defTabSz="3382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198835" indent="-169141" algn="l" defTabSz="3382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37117" indent="-169141" algn="l" defTabSz="3382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875399" indent="-169141" algn="l" defTabSz="33828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82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38282" algn="l" defTabSz="3382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76565" algn="l" defTabSz="3382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1014847" algn="l" defTabSz="3382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353129" algn="l" defTabSz="3382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91411" algn="l" defTabSz="3382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2029694" algn="l" defTabSz="3382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367976" algn="l" defTabSz="3382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706258" algn="l" defTabSz="338282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Relationship Id="rId3" Type="http://schemas.openxmlformats.org/officeDocument/2006/relationships/image" Target="../media/image15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e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27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4" Type="http://schemas.openxmlformats.org/officeDocument/2006/relationships/image" Target="../media/image41.jp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emf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"/>
            <a:ext cx="8027990" cy="2540060"/>
          </a:xfrm>
          <a:prstGeom prst="rect">
            <a:avLst/>
          </a:prstGeom>
          <a:solidFill>
            <a:srgbClr val="E93844"/>
          </a:solidFill>
          <a:ln>
            <a:solidFill>
              <a:srgbClr val="E938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8" rIns="91437" bIns="45718" anchor="ctr"/>
          <a:lstStyle/>
          <a:p>
            <a:pPr algn="ctr" defTabSz="4571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974" y="584844"/>
            <a:ext cx="7599850" cy="1752278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solidFill>
                  <a:schemeClr val="bg1"/>
                </a:solidFill>
                <a:latin typeface="Impact"/>
                <a:cs typeface="Impact"/>
              </a:rPr>
              <a:t>PLANTILLAS</a:t>
            </a:r>
            <a:r>
              <a:rPr lang="es-ES_tradnl" sz="2400" dirty="0" smtClean="0">
                <a:solidFill>
                  <a:schemeClr val="bg1"/>
                </a:solidFill>
                <a:latin typeface="Cambria"/>
                <a:cs typeface="Cambria"/>
              </a:rPr>
              <a:t/>
            </a:r>
            <a:br>
              <a:rPr lang="es-ES_tradnl" sz="24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es-ES_tradnl" sz="2000" dirty="0" smtClean="0">
                <a:solidFill>
                  <a:schemeClr val="bg1"/>
                </a:solidFill>
                <a:latin typeface="Cambria"/>
                <a:cs typeface="Cambria"/>
              </a:rPr>
              <a:t>de </a:t>
            </a:r>
            <a:r>
              <a:rPr lang="es-ES_tradnl" sz="2000" dirty="0" err="1" smtClean="0">
                <a:solidFill>
                  <a:schemeClr val="bg1"/>
                </a:solidFill>
                <a:latin typeface="Cambria"/>
                <a:cs typeface="Cambria"/>
              </a:rPr>
              <a:t>Power</a:t>
            </a:r>
            <a:r>
              <a:rPr lang="es-ES_tradnl" sz="2000" dirty="0" smtClean="0">
                <a:solidFill>
                  <a:schemeClr val="bg1"/>
                </a:solidFill>
                <a:latin typeface="Cambria"/>
                <a:cs typeface="Cambria"/>
              </a:rPr>
              <a:t> Point para crear</a:t>
            </a:r>
            <a:br>
              <a:rPr lang="es-ES_tradnl" sz="2000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es-ES_tradnl" sz="2000" dirty="0" smtClean="0">
                <a:solidFill>
                  <a:schemeClr val="bg1"/>
                </a:solidFill>
                <a:latin typeface="Cambria"/>
                <a:cs typeface="Cambria"/>
              </a:rPr>
              <a:t>publicaciones en </a:t>
            </a:r>
            <a:r>
              <a:rPr lang="es-ES_tradnl" sz="2000" b="1" dirty="0" smtClean="0">
                <a:solidFill>
                  <a:schemeClr val="bg1"/>
                </a:solidFill>
                <a:latin typeface="Cambria"/>
                <a:cs typeface="Cambria"/>
              </a:rPr>
              <a:t>FACEBOOK</a:t>
            </a:r>
            <a:endParaRPr lang="es-ES_tradnl" sz="20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289" y="2601713"/>
            <a:ext cx="1536701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922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y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64139" cy="384378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2983980"/>
            <a:ext cx="8027988" cy="859833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entury"/>
                <a:cs typeface="Century"/>
              </a:rPr>
              <a:t>“</a:t>
            </a:r>
            <a:r>
              <a:rPr lang="en-US" sz="2000" dirty="0" err="1" smtClean="0">
                <a:latin typeface="Century"/>
                <a:cs typeface="Century"/>
              </a:rPr>
              <a:t>Aquí</a:t>
            </a:r>
            <a:r>
              <a:rPr lang="en-US" sz="2000" dirty="0" smtClean="0">
                <a:latin typeface="Century"/>
                <a:cs typeface="Century"/>
              </a:rPr>
              <a:t> la </a:t>
            </a:r>
            <a:r>
              <a:rPr lang="en-US" sz="2000" dirty="0" err="1" smtClean="0">
                <a:latin typeface="Lucida Handwriting"/>
                <a:cs typeface="Lucida Handwriting"/>
              </a:rPr>
              <a:t>frase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Myriad Pro"/>
                <a:cs typeface="Myriad Pro"/>
              </a:rPr>
              <a:t>que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Helvetica"/>
                <a:cs typeface="Helvetica"/>
              </a:rPr>
              <a:t>quieres</a:t>
            </a:r>
            <a:r>
              <a:rPr lang="en-US" sz="2000" b="1" dirty="0" smtClean="0"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2000" dirty="0" smtClean="0">
                <a:latin typeface="Cambria"/>
                <a:cs typeface="Cambria"/>
              </a:rPr>
              <a:t>COMPARTIR</a:t>
            </a:r>
            <a:r>
              <a:rPr lang="en-US" sz="2000" dirty="0" smtClean="0">
                <a:latin typeface="Century"/>
                <a:cs typeface="Century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90911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y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64139" cy="38437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55063" y="2392098"/>
            <a:ext cx="278644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latin typeface="Century"/>
                <a:cs typeface="Century"/>
              </a:rPr>
              <a:t>“</a:t>
            </a:r>
            <a:r>
              <a:rPr lang="en-US" sz="2400" dirty="0" err="1" smtClean="0">
                <a:latin typeface="Century"/>
                <a:cs typeface="Century"/>
              </a:rPr>
              <a:t>Aqu</a:t>
            </a:r>
            <a:r>
              <a:rPr lang="en-US" sz="2400" dirty="0" err="1" smtClean="0">
                <a:latin typeface="Century"/>
                <a:cs typeface="Century"/>
              </a:rPr>
              <a:t>í</a:t>
            </a:r>
            <a:r>
              <a:rPr lang="en-US" sz="2400" dirty="0" smtClean="0">
                <a:latin typeface="Century"/>
                <a:cs typeface="Century"/>
              </a:rPr>
              <a:t> la </a:t>
            </a:r>
            <a:r>
              <a:rPr lang="en-US" sz="2400" dirty="0" err="1" smtClean="0">
                <a:latin typeface="Lucida Handwriting"/>
                <a:cs typeface="Lucida Handwriting"/>
              </a:rPr>
              <a:t>frase</a:t>
            </a:r>
            <a:r>
              <a:rPr lang="en-US" sz="2400" dirty="0" smtClean="0">
                <a:latin typeface="Lucida Handwriting"/>
                <a:cs typeface="Lucida Handwriting"/>
              </a:rPr>
              <a:t> </a:t>
            </a:r>
            <a:r>
              <a:rPr lang="en-US" sz="2400" b="1" dirty="0" err="1" smtClean="0">
                <a:latin typeface="Myriad Pro"/>
                <a:cs typeface="Myriad Pro"/>
              </a:rPr>
              <a:t>que</a:t>
            </a:r>
            <a:r>
              <a:rPr lang="en-US" sz="2400" dirty="0" smtClean="0">
                <a:latin typeface="Lucida Handwriting"/>
                <a:cs typeface="Lucida Handwriting"/>
              </a:rPr>
              <a:t> </a:t>
            </a:r>
            <a:r>
              <a:rPr lang="en-US" sz="2400" b="1" dirty="0" err="1" smtClean="0">
                <a:latin typeface="Helvetica"/>
                <a:cs typeface="Helvetica"/>
              </a:rPr>
              <a:t>quieres</a:t>
            </a:r>
            <a:r>
              <a:rPr lang="en-US" sz="2400" b="1" dirty="0" smtClean="0">
                <a:latin typeface="Helvetica"/>
                <a:cs typeface="Helvetica"/>
              </a:rPr>
              <a:t> </a:t>
            </a:r>
          </a:p>
          <a:p>
            <a:pPr algn="r"/>
            <a:r>
              <a:rPr lang="en-US" sz="2400" dirty="0" smtClean="0">
                <a:latin typeface="Cambria"/>
                <a:cs typeface="Cambria"/>
              </a:rPr>
              <a:t>COMPARTIR</a:t>
            </a:r>
            <a:r>
              <a:rPr lang="en-US" sz="2400" dirty="0" smtClean="0">
                <a:latin typeface="Century"/>
                <a:cs typeface="Century"/>
              </a:rPr>
              <a:t>”</a:t>
            </a:r>
            <a:endParaRPr lang="en-US" sz="2400" dirty="0">
              <a:latin typeface="Century"/>
              <a:cs typeface="Century"/>
            </a:endParaRPr>
          </a:p>
        </p:txBody>
      </p:sp>
    </p:spTree>
    <p:extLst>
      <p:ext uri="{BB962C8B-B14F-4D97-AF65-F5344CB8AC3E}">
        <p14:creationId xmlns:p14="http://schemas.microsoft.com/office/powerpoint/2010/main" val="2147793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y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064139" cy="38437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643163" y="1739665"/>
            <a:ext cx="3265742" cy="2145540"/>
            <a:chOff x="1203256" y="1628683"/>
            <a:chExt cx="3265742" cy="2145540"/>
          </a:xfrm>
        </p:grpSpPr>
        <p:sp>
          <p:nvSpPr>
            <p:cNvPr id="3" name="Rectangle 2"/>
            <p:cNvSpPr/>
            <p:nvPr/>
          </p:nvSpPr>
          <p:spPr>
            <a:xfrm>
              <a:off x="1203256" y="1628683"/>
              <a:ext cx="49244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s-ES_tradnl" sz="54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“</a:t>
              </a:r>
              <a:endParaRPr lang="es-ES_tradnl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83055" y="2850893"/>
              <a:ext cx="48594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s-ES_tradnl" sz="54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”</a:t>
              </a:r>
              <a:endParaRPr lang="es-ES_tradnl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557953" y="1890858"/>
              <a:ext cx="25324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400" dirty="0" smtClean="0">
                  <a:solidFill>
                    <a:srgbClr val="FFFFFF"/>
                  </a:solidFill>
                  <a:latin typeface="Century"/>
                  <a:cs typeface="Century"/>
                </a:rPr>
                <a:t>S</a:t>
              </a:r>
              <a:r>
                <a:rPr lang="en-US" sz="2400" dirty="0" smtClean="0">
                  <a:solidFill>
                    <a:srgbClr val="FFFFFF"/>
                  </a:solidFill>
                  <a:latin typeface="Century"/>
                  <a:cs typeface="Century"/>
                </a:rPr>
                <a:t>É EL CAMBIO</a:t>
              </a:r>
              <a:r>
                <a:rPr lang="en-US" sz="2400" dirty="0" smtClean="0">
                  <a:latin typeface="Century"/>
                  <a:cs typeface="Century"/>
                </a:rPr>
                <a:t> QUE QUIERES VER EN </a:t>
              </a:r>
              <a:r>
                <a:rPr lang="en-US" sz="2400" dirty="0" smtClean="0">
                  <a:solidFill>
                    <a:srgbClr val="FFFFFF"/>
                  </a:solidFill>
                  <a:latin typeface="Century"/>
                  <a:cs typeface="Century"/>
                </a:rPr>
                <a:t>EL MUNDO</a:t>
              </a:r>
              <a:endParaRPr lang="en-US" sz="2400" dirty="0">
                <a:solidFill>
                  <a:srgbClr val="FFFFFF"/>
                </a:solidFill>
                <a:latin typeface="Century"/>
                <a:cs typeface="Centur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8321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PASI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8027988" cy="38265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2983980"/>
            <a:ext cx="8027988" cy="859833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entury"/>
                <a:cs typeface="Century"/>
              </a:rPr>
              <a:t>“</a:t>
            </a:r>
            <a:r>
              <a:rPr lang="en-US" sz="2000" dirty="0" err="1" smtClean="0">
                <a:latin typeface="Century"/>
                <a:cs typeface="Century"/>
              </a:rPr>
              <a:t>Aquí</a:t>
            </a:r>
            <a:r>
              <a:rPr lang="en-US" sz="2000" dirty="0" smtClean="0">
                <a:latin typeface="Century"/>
                <a:cs typeface="Century"/>
              </a:rPr>
              <a:t> la </a:t>
            </a:r>
            <a:r>
              <a:rPr lang="en-US" sz="2000" dirty="0" err="1" smtClean="0">
                <a:latin typeface="Lucida Handwriting"/>
                <a:cs typeface="Lucida Handwriting"/>
              </a:rPr>
              <a:t>frase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Myriad Pro"/>
                <a:cs typeface="Myriad Pro"/>
              </a:rPr>
              <a:t>que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Helvetica"/>
                <a:cs typeface="Helvetica"/>
              </a:rPr>
              <a:t>quieres</a:t>
            </a:r>
            <a:r>
              <a:rPr lang="en-US" sz="2000" b="1" dirty="0" smtClean="0"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2000" dirty="0" smtClean="0">
                <a:latin typeface="Cambria"/>
                <a:cs typeface="Cambria"/>
              </a:rPr>
              <a:t>COMPARTIR</a:t>
            </a:r>
            <a:r>
              <a:rPr lang="en-US" sz="2000" dirty="0" smtClean="0">
                <a:latin typeface="Century"/>
                <a:cs typeface="Century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877047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UPASION.png"/>
          <p:cNvPicPr>
            <a:picLocks noChangeAspect="1"/>
          </p:cNvPicPr>
          <p:nvPr/>
        </p:nvPicPr>
        <p:blipFill>
          <a:blip r:embed="rId2">
            <a:alphaModFix amt="7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"/>
            <a:ext cx="8027988" cy="382650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" y="1"/>
            <a:ext cx="8027988" cy="3838834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181141" y="739836"/>
            <a:ext cx="3834446" cy="2739211"/>
            <a:chOff x="2181131" y="739824"/>
            <a:chExt cx="3834447" cy="2739211"/>
          </a:xfrm>
        </p:grpSpPr>
        <p:sp>
          <p:nvSpPr>
            <p:cNvPr id="2" name="TextBox 1"/>
            <p:cNvSpPr txBox="1"/>
            <p:nvPr/>
          </p:nvSpPr>
          <p:spPr>
            <a:xfrm>
              <a:off x="2181131" y="739824"/>
              <a:ext cx="3834447" cy="27392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s-ES_tradnl" sz="2400" b="1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T</a:t>
              </a:r>
              <a:r>
                <a:rPr lang="es-ES_tradnl" sz="2400" b="1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Ú PASIÓN</a:t>
              </a:r>
            </a:p>
            <a:p>
              <a:pPr algn="ctr">
                <a:lnSpc>
                  <a:spcPct val="120000"/>
                </a:lnSpc>
              </a:pPr>
              <a:r>
                <a:rPr lang="es-ES_tradnl" sz="240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AL TRABAJO</a:t>
              </a:r>
              <a:endParaRPr lang="en-US" sz="2400" dirty="0" smtClean="0">
                <a:solidFill>
                  <a:srgbClr val="FFFFFF"/>
                </a:solidFill>
                <a:latin typeface="Helvetica"/>
                <a:cs typeface="Helvetica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2400" dirty="0" err="1" smtClean="0">
                  <a:solidFill>
                    <a:srgbClr val="FFFFFF"/>
                  </a:solidFill>
                  <a:latin typeface="Monotype Corsiva"/>
                  <a:cs typeface="Monotype Corsiva"/>
                </a:rPr>
                <a:t>es</a:t>
              </a:r>
              <a:r>
                <a:rPr lang="en-US" sz="2400" dirty="0" smtClean="0">
                  <a:solidFill>
                    <a:srgbClr val="FFFFFF"/>
                  </a:solidFill>
                  <a:latin typeface="Monotype Corsiva"/>
                  <a:cs typeface="Monotype Corsiva"/>
                </a:rPr>
                <a:t> la </a:t>
              </a:r>
              <a:r>
                <a:rPr lang="en-US" sz="2400" dirty="0" err="1" smtClean="0">
                  <a:solidFill>
                    <a:srgbClr val="FFFFFF"/>
                  </a:solidFill>
                  <a:latin typeface="Monotype Corsiva"/>
                  <a:cs typeface="Monotype Corsiva"/>
                </a:rPr>
                <a:t>razón</a:t>
              </a:r>
              <a:endParaRPr lang="en-US" sz="2400" dirty="0">
                <a:solidFill>
                  <a:srgbClr val="FFFFFF"/>
                </a:solidFill>
                <a:latin typeface="Monotype Corsiva"/>
                <a:cs typeface="Monotype Corsiva"/>
              </a:endParaRPr>
            </a:p>
            <a:p>
              <a:pPr algn="ctr">
                <a:lnSpc>
                  <a:spcPct val="120000"/>
                </a:lnSpc>
              </a:pPr>
              <a:r>
                <a:rPr lang="es-ES_tradnl" sz="240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POR LA CUAL</a:t>
              </a:r>
              <a:endParaRPr lang="en-US" sz="2400" dirty="0" smtClean="0">
                <a:solidFill>
                  <a:srgbClr val="FFFFFF"/>
                </a:solidFill>
                <a:latin typeface="Helvetica"/>
                <a:cs typeface="Helvetica"/>
              </a:endParaRPr>
            </a:p>
            <a:p>
              <a:pPr algn="ctr">
                <a:lnSpc>
                  <a:spcPct val="120000"/>
                </a:lnSpc>
              </a:pPr>
              <a:r>
                <a:rPr lang="en-US" sz="2400" b="1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TIENES </a:t>
              </a:r>
              <a:r>
                <a:rPr lang="en-US" sz="2400" b="1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ÉXITO</a:t>
              </a:r>
              <a:endParaRPr lang="en-US" sz="2400" b="1" dirty="0" smtClean="0">
                <a:solidFill>
                  <a:srgbClr val="FFFFFF"/>
                </a:solidFill>
                <a:latin typeface="Helvetica"/>
                <a:cs typeface="Helvetica"/>
              </a:endParaRPr>
            </a:p>
            <a:p>
              <a:pPr algn="ctr">
                <a:lnSpc>
                  <a:spcPct val="120000"/>
                </a:lnSpc>
              </a:pPr>
              <a:endParaRPr lang="en-US" sz="2400" b="1" dirty="0" smtClean="0">
                <a:solidFill>
                  <a:srgbClr val="FFFFFF"/>
                </a:solidFill>
                <a:latin typeface="Helvetica"/>
                <a:cs typeface="Helvetica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866121" y="1209367"/>
              <a:ext cx="2460192" cy="104180"/>
              <a:chOff x="2866121" y="1209367"/>
              <a:chExt cx="2460192" cy="104180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934400" y="1257700"/>
                <a:ext cx="229327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/>
              <p:cNvSpPr/>
              <p:nvPr/>
            </p:nvSpPr>
            <p:spPr>
              <a:xfrm>
                <a:off x="5227670" y="1209367"/>
                <a:ext cx="98643" cy="986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866121" y="1214904"/>
                <a:ext cx="98643" cy="986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871658" y="2510795"/>
              <a:ext cx="2460192" cy="104180"/>
              <a:chOff x="2866121" y="1209367"/>
              <a:chExt cx="2460192" cy="104180"/>
            </a:xfrm>
          </p:grpSpPr>
          <p:cxnSp>
            <p:nvCxnSpPr>
              <p:cNvPr id="11" name="Straight Connector 10"/>
              <p:cNvCxnSpPr/>
              <p:nvPr/>
            </p:nvCxnSpPr>
            <p:spPr>
              <a:xfrm>
                <a:off x="2934400" y="1257700"/>
                <a:ext cx="229327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Oval 11"/>
              <p:cNvSpPr/>
              <p:nvPr/>
            </p:nvSpPr>
            <p:spPr>
              <a:xfrm>
                <a:off x="5227670" y="1209367"/>
                <a:ext cx="98643" cy="986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2866121" y="1214904"/>
                <a:ext cx="98643" cy="986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124976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slibr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74" y="0"/>
            <a:ext cx="8153129" cy="389848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10930" y="1440096"/>
            <a:ext cx="8134737" cy="859833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entury"/>
                <a:cs typeface="Century"/>
              </a:rPr>
              <a:t>“</a:t>
            </a:r>
            <a:r>
              <a:rPr lang="en-US" sz="2000" dirty="0" err="1" smtClean="0">
                <a:latin typeface="Century"/>
                <a:cs typeface="Century"/>
              </a:rPr>
              <a:t>Aquí</a:t>
            </a:r>
            <a:r>
              <a:rPr lang="en-US" sz="2000" dirty="0" smtClean="0">
                <a:latin typeface="Century"/>
                <a:cs typeface="Century"/>
              </a:rPr>
              <a:t> la </a:t>
            </a:r>
            <a:r>
              <a:rPr lang="en-US" sz="2000" dirty="0" err="1" smtClean="0">
                <a:latin typeface="Lucida Handwriting"/>
                <a:cs typeface="Lucida Handwriting"/>
              </a:rPr>
              <a:t>frase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Myriad Pro"/>
                <a:cs typeface="Myriad Pro"/>
              </a:rPr>
              <a:t>que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Helvetica"/>
                <a:cs typeface="Helvetica"/>
              </a:rPr>
              <a:t>quieres</a:t>
            </a:r>
            <a:r>
              <a:rPr lang="en-US" sz="2000" b="1" dirty="0" smtClean="0"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2000" dirty="0" smtClean="0">
                <a:latin typeface="Cambria"/>
                <a:cs typeface="Cambria"/>
              </a:rPr>
              <a:t>COMPARTIR</a:t>
            </a:r>
            <a:r>
              <a:rPr lang="en-US" sz="2000" dirty="0" smtClean="0">
                <a:latin typeface="Century"/>
                <a:cs typeface="Century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85623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TOL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88" y="2"/>
            <a:ext cx="8115976" cy="388072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-53969" y="398684"/>
            <a:ext cx="3834446" cy="966418"/>
            <a:chOff x="2181131" y="739824"/>
            <a:chExt cx="3834447" cy="966418"/>
          </a:xfrm>
        </p:grpSpPr>
        <p:sp>
          <p:nvSpPr>
            <p:cNvPr id="2" name="TextBox 1"/>
            <p:cNvSpPr txBox="1"/>
            <p:nvPr/>
          </p:nvSpPr>
          <p:spPr>
            <a:xfrm>
              <a:off x="2181131" y="739824"/>
              <a:ext cx="3834447" cy="966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s-ES_tradnl" sz="2400" b="1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T</a:t>
              </a:r>
              <a:r>
                <a:rPr lang="es-ES_tradnl" sz="2400" b="1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Ú PASIÓN</a:t>
              </a:r>
            </a:p>
            <a:p>
              <a:pPr algn="ctr">
                <a:lnSpc>
                  <a:spcPct val="120000"/>
                </a:lnSpc>
              </a:pPr>
              <a:r>
                <a:rPr lang="es-ES_tradnl" sz="240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LO ES TODO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866121" y="1209367"/>
              <a:ext cx="2460192" cy="104180"/>
              <a:chOff x="2866121" y="1209367"/>
              <a:chExt cx="2460192" cy="104180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934400" y="1257700"/>
                <a:ext cx="229327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/>
              <p:cNvSpPr/>
              <p:nvPr/>
            </p:nvSpPr>
            <p:spPr>
              <a:xfrm>
                <a:off x="5227670" y="1209367"/>
                <a:ext cx="98643" cy="986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866121" y="1214904"/>
                <a:ext cx="98643" cy="986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515301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FOTOL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88" y="2"/>
            <a:ext cx="8115976" cy="388072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2993" y="363536"/>
            <a:ext cx="19620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FFFFFF"/>
                </a:solidFill>
                <a:latin typeface="Century"/>
                <a:cs typeface="Century"/>
              </a:rPr>
              <a:t>“</a:t>
            </a:r>
            <a:r>
              <a:rPr lang="en-US" sz="2000" dirty="0" err="1" smtClean="0">
                <a:solidFill>
                  <a:srgbClr val="FFFFFF"/>
                </a:solidFill>
                <a:latin typeface="Century"/>
                <a:cs typeface="Century"/>
              </a:rPr>
              <a:t>Aquí</a:t>
            </a:r>
            <a:r>
              <a:rPr lang="en-US" sz="2000" dirty="0" smtClean="0">
                <a:solidFill>
                  <a:srgbClr val="FFFFFF"/>
                </a:solidFill>
                <a:latin typeface="Century"/>
                <a:cs typeface="Century"/>
              </a:rPr>
              <a:t> la </a:t>
            </a:r>
            <a:r>
              <a:rPr lang="en-US" sz="2000" dirty="0" err="1" smtClean="0">
                <a:solidFill>
                  <a:srgbClr val="FFFFFF"/>
                </a:solidFill>
                <a:latin typeface="Lucida Handwriting"/>
                <a:cs typeface="Lucida Handwriting"/>
              </a:rPr>
              <a:t>frase</a:t>
            </a:r>
            <a:r>
              <a:rPr lang="en-US" sz="2000" dirty="0" smtClean="0">
                <a:solidFill>
                  <a:srgbClr val="FFFFFF"/>
                </a:solidFill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Myriad Pro"/>
                <a:cs typeface="Myriad Pro"/>
              </a:rPr>
              <a:t>que</a:t>
            </a:r>
            <a:r>
              <a:rPr lang="en-US" sz="2000" dirty="0" smtClean="0">
                <a:solidFill>
                  <a:srgbClr val="FFFFFF"/>
                </a:solidFill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solidFill>
                  <a:srgbClr val="FFFFFF"/>
                </a:solidFill>
                <a:latin typeface="Helvetica"/>
                <a:cs typeface="Helvetica"/>
              </a:rPr>
              <a:t>quieres</a:t>
            </a:r>
            <a:r>
              <a:rPr lang="en-US" sz="2000" b="1" dirty="0" smtClean="0">
                <a:solidFill>
                  <a:srgbClr val="FFFFFF"/>
                </a:solidFill>
                <a:latin typeface="Helvetica"/>
                <a:cs typeface="Helvetica"/>
              </a:rPr>
              <a:t> </a:t>
            </a:r>
          </a:p>
          <a:p>
            <a:r>
              <a:rPr lang="en-US" sz="2000" dirty="0" smtClean="0">
                <a:solidFill>
                  <a:srgbClr val="FFFFFF"/>
                </a:solidFill>
                <a:latin typeface="Cambria"/>
                <a:cs typeface="Cambria"/>
              </a:rPr>
              <a:t>COMPARTIR</a:t>
            </a:r>
            <a:r>
              <a:rPr lang="en-US" sz="2000" dirty="0" smtClean="0">
                <a:solidFill>
                  <a:srgbClr val="FFFFFF"/>
                </a:solidFill>
                <a:latin typeface="Century"/>
                <a:cs typeface="Century"/>
              </a:rPr>
              <a:t>”</a:t>
            </a:r>
            <a:endParaRPr lang="en-US" sz="2000" dirty="0">
              <a:solidFill>
                <a:srgbClr val="FFFFFF"/>
              </a:solidFill>
              <a:latin typeface="Century"/>
              <a:cs typeface="Century"/>
            </a:endParaRPr>
          </a:p>
        </p:txBody>
      </p:sp>
    </p:spTree>
    <p:extLst>
      <p:ext uri="{BB962C8B-B14F-4D97-AF65-F5344CB8AC3E}">
        <p14:creationId xmlns:p14="http://schemas.microsoft.com/office/powerpoint/2010/main" val="2632316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lud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027988" cy="3838648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3780477" y="1165151"/>
            <a:ext cx="3834446" cy="966418"/>
            <a:chOff x="2181131" y="739824"/>
            <a:chExt cx="3834447" cy="966418"/>
          </a:xfrm>
        </p:grpSpPr>
        <p:sp>
          <p:nvSpPr>
            <p:cNvPr id="2" name="TextBox 1"/>
            <p:cNvSpPr txBox="1"/>
            <p:nvPr/>
          </p:nvSpPr>
          <p:spPr>
            <a:xfrm>
              <a:off x="2181131" y="739824"/>
              <a:ext cx="3834447" cy="9664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s-ES_tradnl" sz="2400" b="1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T</a:t>
              </a:r>
              <a:r>
                <a:rPr lang="es-ES_tradnl" sz="2400" b="1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Ú PASIÓN</a:t>
              </a:r>
            </a:p>
            <a:p>
              <a:pPr algn="ctr">
                <a:lnSpc>
                  <a:spcPct val="120000"/>
                </a:lnSpc>
              </a:pPr>
              <a:r>
                <a:rPr lang="es-ES_tradnl" sz="2400" dirty="0" smtClean="0">
                  <a:solidFill>
                    <a:srgbClr val="FFFFFF"/>
                  </a:solidFill>
                  <a:latin typeface="Helvetica"/>
                  <a:cs typeface="Helvetica"/>
                </a:rPr>
                <a:t>LO ES TODO</a:t>
              </a: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2866121" y="1209367"/>
              <a:ext cx="2460192" cy="104180"/>
              <a:chOff x="2866121" y="1209367"/>
              <a:chExt cx="2460192" cy="104180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2934400" y="1257700"/>
                <a:ext cx="2293270" cy="0"/>
              </a:xfrm>
              <a:prstGeom prst="line">
                <a:avLst/>
              </a:prstGeom>
              <a:ln>
                <a:solidFill>
                  <a:schemeClr val="bg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" name="Oval 5"/>
              <p:cNvSpPr/>
              <p:nvPr/>
            </p:nvSpPr>
            <p:spPr>
              <a:xfrm>
                <a:off x="5227670" y="1209367"/>
                <a:ext cx="98643" cy="986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2866121" y="1214904"/>
                <a:ext cx="98643" cy="9864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107519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aludt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027988" cy="38386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54723" y="1708655"/>
            <a:ext cx="8134737" cy="859833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entury"/>
                <a:cs typeface="Century"/>
              </a:rPr>
              <a:t>“</a:t>
            </a:r>
            <a:r>
              <a:rPr lang="en-US" sz="2000" dirty="0" err="1" smtClean="0">
                <a:latin typeface="Century"/>
                <a:cs typeface="Century"/>
              </a:rPr>
              <a:t>Aquí</a:t>
            </a:r>
            <a:r>
              <a:rPr lang="en-US" sz="2000" dirty="0" smtClean="0">
                <a:latin typeface="Century"/>
                <a:cs typeface="Century"/>
              </a:rPr>
              <a:t> la </a:t>
            </a:r>
            <a:r>
              <a:rPr lang="en-US" sz="2000" dirty="0" err="1" smtClean="0">
                <a:latin typeface="Lucida Handwriting"/>
                <a:cs typeface="Lucida Handwriting"/>
              </a:rPr>
              <a:t>frase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Myriad Pro"/>
                <a:cs typeface="Myriad Pro"/>
              </a:rPr>
              <a:t>que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Helvetica"/>
                <a:cs typeface="Helvetica"/>
              </a:rPr>
              <a:t>quieres</a:t>
            </a:r>
            <a:r>
              <a:rPr lang="en-US" sz="2000" b="1" dirty="0" smtClean="0"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2000" dirty="0" smtClean="0">
                <a:latin typeface="Cambria"/>
                <a:cs typeface="Cambria"/>
              </a:rPr>
              <a:t>COMPARTIR</a:t>
            </a:r>
            <a:r>
              <a:rPr lang="en-US" sz="2000" dirty="0" smtClean="0">
                <a:latin typeface="Century"/>
                <a:cs typeface="Century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16333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Cambria"/>
                <a:cs typeface="Cambria"/>
              </a:rPr>
              <a:t>¿Qu</a:t>
            </a:r>
            <a:r>
              <a:rPr lang="es-ES_tradnl" dirty="0" smtClean="0">
                <a:latin typeface="Cambria"/>
                <a:cs typeface="Cambria"/>
              </a:rPr>
              <a:t>é incluye esta plantilla?</a:t>
            </a:r>
            <a:endParaRPr lang="es-ES_tradnl" dirty="0">
              <a:latin typeface="Cambria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541" y="1002558"/>
            <a:ext cx="7245909" cy="2489961"/>
          </a:xfrm>
        </p:spPr>
        <p:txBody>
          <a:bodyPr>
            <a:normAutofit/>
          </a:bodyPr>
          <a:lstStyle/>
          <a:p>
            <a:r>
              <a:rPr lang="es-ES_tradnl" sz="1100" dirty="0" smtClean="0">
                <a:latin typeface="Century Gothic"/>
                <a:cs typeface="Century Gothic"/>
              </a:rPr>
              <a:t>Cr</a:t>
            </a:r>
            <a:r>
              <a:rPr lang="es-ES_tradnl" sz="1100" dirty="0" smtClean="0">
                <a:latin typeface="Century Gothic"/>
                <a:cs typeface="Century Gothic"/>
              </a:rPr>
              <a:t>éditos</a:t>
            </a:r>
          </a:p>
          <a:p>
            <a:r>
              <a:rPr lang="es-ES_tradnl" sz="1100" dirty="0" smtClean="0">
                <a:latin typeface="Century Gothic"/>
                <a:cs typeface="Century Gothic"/>
              </a:rPr>
              <a:t>Políticas de uso</a:t>
            </a:r>
          </a:p>
          <a:p>
            <a:r>
              <a:rPr lang="es-ES_tradnl" sz="1100" dirty="0" smtClean="0">
                <a:latin typeface="Century Gothic"/>
                <a:cs typeface="Century Gothic"/>
              </a:rPr>
              <a:t>Instrucciones Uso</a:t>
            </a:r>
          </a:p>
          <a:p>
            <a:r>
              <a:rPr lang="es-ES_tradnl" sz="1100" dirty="0" smtClean="0">
                <a:latin typeface="Century Gothic"/>
                <a:cs typeface="Century Gothic"/>
              </a:rPr>
              <a:t>Plantilla para hitos</a:t>
            </a:r>
          </a:p>
          <a:p>
            <a:r>
              <a:rPr lang="es-ES_tradnl" sz="1100" dirty="0" smtClean="0">
                <a:latin typeface="Century Gothic"/>
                <a:cs typeface="Century Gothic"/>
              </a:rPr>
              <a:t>Plantilla para promocionar redes sociales</a:t>
            </a:r>
          </a:p>
          <a:p>
            <a:r>
              <a:rPr lang="es-ES_tradnl" sz="1100" dirty="0" smtClean="0">
                <a:latin typeface="Century Gothic"/>
                <a:cs typeface="Century Gothic"/>
              </a:rPr>
              <a:t>Plantillas para juegos</a:t>
            </a:r>
            <a:endParaRPr lang="es-ES_tradnl" sz="1100" dirty="0" smtClean="0">
              <a:latin typeface="Century Gothic"/>
              <a:cs typeface="Century Gothic"/>
            </a:endParaRPr>
          </a:p>
          <a:p>
            <a:r>
              <a:rPr lang="es-ES_tradnl" sz="1100" dirty="0" smtClean="0">
                <a:latin typeface="Century Gothic"/>
                <a:cs typeface="Century Gothic"/>
              </a:rPr>
              <a:t>Plantilla para frase o mensajes</a:t>
            </a:r>
          </a:p>
          <a:p>
            <a:r>
              <a:rPr lang="es-ES_tradnl" sz="1100" dirty="0" smtClean="0">
                <a:latin typeface="Century Gothic"/>
                <a:cs typeface="Century Gothic"/>
              </a:rPr>
              <a:t>Plantilla para crear conteo regresivo</a:t>
            </a:r>
          </a:p>
          <a:p>
            <a:r>
              <a:rPr lang="es-ES_tradnl" sz="1100" dirty="0" smtClean="0">
                <a:latin typeface="Century Gothic"/>
                <a:cs typeface="Century Gothic"/>
              </a:rPr>
              <a:t>Plantilla para frase con im</a:t>
            </a:r>
            <a:r>
              <a:rPr lang="es-ES_tradnl" sz="1100" dirty="0" smtClean="0">
                <a:latin typeface="Century Gothic"/>
                <a:cs typeface="Century Gothic"/>
              </a:rPr>
              <a:t>ágenes PREMIUM</a:t>
            </a:r>
            <a:endParaRPr lang="es-ES_tradnl" sz="1100" dirty="0" smtClean="0">
              <a:latin typeface="Century Gothic"/>
              <a:cs typeface="Century Gothic"/>
            </a:endParaRPr>
          </a:p>
          <a:p>
            <a:r>
              <a:rPr lang="es-ES_tradnl" sz="1100" dirty="0" smtClean="0">
                <a:latin typeface="Century Gothic"/>
                <a:cs typeface="Century Gothic"/>
              </a:rPr>
              <a:t>L</a:t>
            </a:r>
            <a:r>
              <a:rPr lang="en-US" sz="1100" dirty="0" smtClean="0">
                <a:latin typeface="Century Gothic"/>
                <a:cs typeface="Century Gothic"/>
              </a:rPr>
              <a:t>l</a:t>
            </a:r>
            <a:r>
              <a:rPr lang="es-ES_tradnl" sz="1100" dirty="0" smtClean="0">
                <a:latin typeface="Century Gothic"/>
                <a:cs typeface="Century Gothic"/>
              </a:rPr>
              <a:t>amadas a la acci</a:t>
            </a:r>
            <a:r>
              <a:rPr lang="es-ES_tradnl" sz="1100" dirty="0" smtClean="0">
                <a:latin typeface="Century Gothic"/>
                <a:cs typeface="Century Gothic"/>
              </a:rPr>
              <a:t>ón</a:t>
            </a:r>
            <a:endParaRPr lang="es-ES_tradnl" sz="1100" dirty="0">
              <a:latin typeface="Century Gothic"/>
              <a:cs typeface="Century Gothic"/>
            </a:endParaRPr>
          </a:p>
          <a:p>
            <a:r>
              <a:rPr lang="es-ES_tradnl" sz="1100" dirty="0" smtClean="0">
                <a:latin typeface="Century Gothic"/>
                <a:cs typeface="Century Gothic"/>
              </a:rPr>
              <a:t>Logos oficiales</a:t>
            </a:r>
            <a:endParaRPr lang="es-ES_tradnl" sz="1100" dirty="0">
              <a:latin typeface="Century Gothic"/>
              <a:cs typeface="Century Gothic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289" y="2601713"/>
            <a:ext cx="1536701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8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ed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74" y="4"/>
            <a:ext cx="8054595" cy="38513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54723" y="1708655"/>
            <a:ext cx="8134737" cy="859833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entury"/>
                <a:cs typeface="Century"/>
              </a:rPr>
              <a:t>“</a:t>
            </a:r>
            <a:r>
              <a:rPr lang="en-US" sz="2000" dirty="0" err="1" smtClean="0">
                <a:latin typeface="Century"/>
                <a:cs typeface="Century"/>
              </a:rPr>
              <a:t>Aquí</a:t>
            </a:r>
            <a:r>
              <a:rPr lang="en-US" sz="2000" dirty="0" smtClean="0">
                <a:latin typeface="Century"/>
                <a:cs typeface="Century"/>
              </a:rPr>
              <a:t> la </a:t>
            </a:r>
            <a:r>
              <a:rPr lang="en-US" sz="2000" dirty="0" err="1" smtClean="0">
                <a:latin typeface="Lucida Handwriting"/>
                <a:cs typeface="Lucida Handwriting"/>
              </a:rPr>
              <a:t>frase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Myriad Pro"/>
                <a:cs typeface="Myriad Pro"/>
              </a:rPr>
              <a:t>que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Helvetica"/>
                <a:cs typeface="Helvetica"/>
              </a:rPr>
              <a:t>quieres</a:t>
            </a:r>
            <a:r>
              <a:rPr lang="en-US" sz="2000" b="1" dirty="0" smtClean="0"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2000" dirty="0" smtClean="0">
                <a:latin typeface="Cambria"/>
                <a:cs typeface="Cambria"/>
              </a:rPr>
              <a:t>COMPARTIR</a:t>
            </a:r>
            <a:r>
              <a:rPr lang="en-US" sz="2000" dirty="0" smtClean="0">
                <a:latin typeface="Century"/>
                <a:cs typeface="Century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654913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reedo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74" y="4"/>
            <a:ext cx="8054595" cy="38513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34146" y="2641680"/>
            <a:ext cx="3525422" cy="859833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000" dirty="0" smtClean="0">
                <a:latin typeface="Century"/>
                <a:cs typeface="Century"/>
              </a:rPr>
              <a:t>“</a:t>
            </a:r>
            <a:r>
              <a:rPr lang="en-US" sz="2000" dirty="0" err="1" smtClean="0">
                <a:latin typeface="Century"/>
                <a:cs typeface="Century"/>
              </a:rPr>
              <a:t>Aquí</a:t>
            </a:r>
            <a:r>
              <a:rPr lang="en-US" sz="2000" dirty="0" smtClean="0">
                <a:latin typeface="Century"/>
                <a:cs typeface="Century"/>
              </a:rPr>
              <a:t> la </a:t>
            </a:r>
            <a:r>
              <a:rPr lang="en-US" sz="2000" dirty="0" err="1" smtClean="0">
                <a:latin typeface="Lucida Handwriting"/>
                <a:cs typeface="Lucida Handwriting"/>
              </a:rPr>
              <a:t>frase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Myriad Pro"/>
                <a:cs typeface="Myriad Pro"/>
              </a:rPr>
              <a:t>que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Helvetica"/>
                <a:cs typeface="Helvetica"/>
              </a:rPr>
              <a:t>quieres</a:t>
            </a:r>
            <a:r>
              <a:rPr lang="en-US" sz="2000" b="1" dirty="0" smtClean="0">
                <a:latin typeface="Helvetica"/>
                <a:cs typeface="Helvetica"/>
              </a:rPr>
              <a:t> </a:t>
            </a:r>
          </a:p>
          <a:p>
            <a:pPr algn="r"/>
            <a:r>
              <a:rPr lang="en-US" sz="2000" dirty="0" smtClean="0">
                <a:latin typeface="Cambria"/>
                <a:cs typeface="Cambria"/>
              </a:rPr>
              <a:t>COMPARTIR</a:t>
            </a:r>
            <a:r>
              <a:rPr lang="en-US" sz="2000" dirty="0" smtClean="0">
                <a:latin typeface="Century"/>
                <a:cs typeface="Century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416400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ardec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2" y="2"/>
            <a:ext cx="8109336" cy="3877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637" y="345102"/>
            <a:ext cx="3525422" cy="859833"/>
          </a:xfrm>
          <a:prstGeom prst="rect">
            <a:avLst/>
          </a:prstGeom>
          <a:solidFill>
            <a:schemeClr val="tx1">
              <a:alpha val="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 smtClean="0">
                <a:latin typeface="Century"/>
                <a:cs typeface="Century"/>
              </a:rPr>
              <a:t>“</a:t>
            </a:r>
            <a:r>
              <a:rPr lang="en-US" sz="2000" dirty="0" err="1" smtClean="0">
                <a:latin typeface="Century"/>
                <a:cs typeface="Century"/>
              </a:rPr>
              <a:t>Aquí</a:t>
            </a:r>
            <a:r>
              <a:rPr lang="en-US" sz="2000" dirty="0" smtClean="0">
                <a:latin typeface="Century"/>
                <a:cs typeface="Century"/>
              </a:rPr>
              <a:t> la </a:t>
            </a:r>
            <a:r>
              <a:rPr lang="en-US" sz="2000" dirty="0" err="1" smtClean="0">
                <a:latin typeface="Lucida Handwriting"/>
                <a:cs typeface="Lucida Handwriting"/>
              </a:rPr>
              <a:t>frase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Myriad Pro"/>
                <a:cs typeface="Myriad Pro"/>
              </a:rPr>
              <a:t>que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Helvetica"/>
                <a:cs typeface="Helvetica"/>
              </a:rPr>
              <a:t>quieres</a:t>
            </a:r>
            <a:r>
              <a:rPr lang="en-US" sz="2000" b="1" dirty="0" smtClean="0">
                <a:latin typeface="Helvetica"/>
                <a:cs typeface="Helvetica"/>
              </a:rPr>
              <a:t> </a:t>
            </a:r>
          </a:p>
          <a:p>
            <a:r>
              <a:rPr lang="en-US" sz="2000" dirty="0" smtClean="0">
                <a:latin typeface="Cambria"/>
                <a:cs typeface="Cambria"/>
              </a:rPr>
              <a:t>COMPARTIR</a:t>
            </a:r>
            <a:r>
              <a:rPr lang="en-US" sz="2000" dirty="0" smtClean="0">
                <a:latin typeface="Century"/>
                <a:cs typeface="Century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711338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tardec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2" y="2"/>
            <a:ext cx="8109336" cy="387754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54723" y="3017730"/>
            <a:ext cx="8134737" cy="859833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entury"/>
                <a:cs typeface="Century"/>
              </a:rPr>
              <a:t>“</a:t>
            </a:r>
            <a:r>
              <a:rPr lang="en-US" sz="2000" dirty="0" err="1" smtClean="0">
                <a:latin typeface="Century"/>
                <a:cs typeface="Century"/>
              </a:rPr>
              <a:t>Aquí</a:t>
            </a:r>
            <a:r>
              <a:rPr lang="en-US" sz="2000" dirty="0" smtClean="0">
                <a:latin typeface="Century"/>
                <a:cs typeface="Century"/>
              </a:rPr>
              <a:t> la </a:t>
            </a:r>
            <a:r>
              <a:rPr lang="en-US" sz="2000" dirty="0" err="1" smtClean="0">
                <a:latin typeface="Lucida Handwriting"/>
                <a:cs typeface="Lucida Handwriting"/>
              </a:rPr>
              <a:t>frase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Myriad Pro"/>
                <a:cs typeface="Myriad Pro"/>
              </a:rPr>
              <a:t>que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Helvetica"/>
                <a:cs typeface="Helvetica"/>
              </a:rPr>
              <a:t>quieres</a:t>
            </a:r>
            <a:r>
              <a:rPr lang="en-US" sz="2000" b="1" dirty="0" smtClean="0"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2000" dirty="0" smtClean="0">
                <a:latin typeface="Cambria"/>
                <a:cs typeface="Cambria"/>
              </a:rPr>
              <a:t>COMPARTIR</a:t>
            </a:r>
            <a:r>
              <a:rPr lang="en-US" sz="2000" dirty="0" smtClean="0">
                <a:latin typeface="Century"/>
                <a:cs typeface="Century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46243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etal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42" y="1"/>
            <a:ext cx="8109340" cy="387754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-54723" y="3017730"/>
            <a:ext cx="8134737" cy="859833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entury"/>
                <a:cs typeface="Century"/>
              </a:rPr>
              <a:t>“</a:t>
            </a:r>
            <a:r>
              <a:rPr lang="en-US" sz="2000" dirty="0" err="1" smtClean="0">
                <a:latin typeface="Century"/>
                <a:cs typeface="Century"/>
              </a:rPr>
              <a:t>Aquí</a:t>
            </a:r>
            <a:r>
              <a:rPr lang="en-US" sz="2000" dirty="0" smtClean="0">
                <a:latin typeface="Century"/>
                <a:cs typeface="Century"/>
              </a:rPr>
              <a:t> la </a:t>
            </a:r>
            <a:r>
              <a:rPr lang="en-US" sz="2000" dirty="0" err="1" smtClean="0">
                <a:latin typeface="Lucida Handwriting"/>
                <a:cs typeface="Lucida Handwriting"/>
              </a:rPr>
              <a:t>frase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Myriad Pro"/>
                <a:cs typeface="Myriad Pro"/>
              </a:rPr>
              <a:t>que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Helvetica"/>
                <a:cs typeface="Helvetica"/>
              </a:rPr>
              <a:t>quieres</a:t>
            </a:r>
            <a:r>
              <a:rPr lang="en-US" sz="2000" b="1" dirty="0" smtClean="0"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2000" dirty="0" smtClean="0">
                <a:latin typeface="Cambria"/>
                <a:cs typeface="Cambria"/>
              </a:rPr>
              <a:t>COMPARTIR</a:t>
            </a:r>
            <a:r>
              <a:rPr lang="en-US" sz="2000" dirty="0" smtClean="0">
                <a:latin typeface="Century"/>
                <a:cs typeface="Century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7048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8027990" cy="3813174"/>
          </a:xfrm>
          <a:prstGeom prst="rect">
            <a:avLst/>
          </a:prstGeom>
          <a:solidFill>
            <a:srgbClr val="E93844"/>
          </a:solidFill>
          <a:ln>
            <a:solidFill>
              <a:srgbClr val="E938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8" rIns="91437" bIns="45718" anchor="ctr"/>
          <a:lstStyle/>
          <a:p>
            <a:pPr algn="ctr" defTabSz="4571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138" y="1498927"/>
            <a:ext cx="7225190" cy="635529"/>
          </a:xfrm>
        </p:spPr>
        <p:txBody>
          <a:bodyPr>
            <a:normAutofit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Cambria"/>
                <a:cs typeface="Cambria"/>
              </a:rPr>
              <a:t>Plantillas para juegos</a:t>
            </a:r>
            <a:endParaRPr lang="es-ES_tradnl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6139490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slibro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74" y="0"/>
            <a:ext cx="8153129" cy="3898486"/>
          </a:xfrm>
          <a:prstGeom prst="rect">
            <a:avLst/>
          </a:prstGeom>
        </p:spPr>
      </p:pic>
      <p:sp>
        <p:nvSpPr>
          <p:cNvPr id="6" name="Up Ribbon 5"/>
          <p:cNvSpPr/>
          <p:nvPr/>
        </p:nvSpPr>
        <p:spPr>
          <a:xfrm>
            <a:off x="2150902" y="86873"/>
            <a:ext cx="3761311" cy="652835"/>
          </a:xfrm>
          <a:prstGeom prst="ribbon2">
            <a:avLst>
              <a:gd name="adj1" fmla="val 0"/>
              <a:gd name="adj2" fmla="val 58250"/>
            </a:avLst>
          </a:prstGeom>
          <a:solidFill>
            <a:srgbClr val="FFFFFF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668961" y="29313"/>
            <a:ext cx="4797919" cy="735013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>
            <a:lvl1pPr algn="ctr" defTabSz="4571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mbria"/>
                <a:ea typeface="+mj-ea"/>
                <a:cs typeface="Cambria"/>
              </a:defRPr>
            </a:lvl1pPr>
          </a:lstStyle>
          <a:p>
            <a:pPr algn="l"/>
            <a:r>
              <a:rPr lang="es-ES_tradnl" sz="2400" dirty="0" smtClean="0">
                <a:latin typeface="Impact"/>
                <a:cs typeface="Impact"/>
              </a:rPr>
              <a:t>¿Cu</a:t>
            </a:r>
            <a:r>
              <a:rPr lang="es-ES_tradnl" sz="2400" dirty="0" smtClean="0">
                <a:latin typeface="Impact"/>
                <a:cs typeface="Impact"/>
              </a:rPr>
              <a:t>ál es tu favorito?</a:t>
            </a:r>
            <a:endParaRPr lang="es-ES_tradnl" sz="2400" dirty="0"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277715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00581" y="1276735"/>
            <a:ext cx="196203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Century"/>
                <a:cs typeface="Century"/>
              </a:rPr>
              <a:t>Descubre</a:t>
            </a:r>
            <a:r>
              <a:rPr lang="en-US" sz="2400" dirty="0" smtClean="0">
                <a:solidFill>
                  <a:srgbClr val="000000"/>
                </a:solidFill>
                <a:latin typeface="Century"/>
                <a:cs typeface="Century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las</a:t>
            </a:r>
            <a:r>
              <a:rPr lang="en-US" sz="2400" dirty="0" smtClean="0">
                <a:solidFill>
                  <a:srgbClr val="000000"/>
                </a:solidFill>
                <a:latin typeface="Century"/>
                <a:cs typeface="Century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Lucida Handwriting"/>
                <a:cs typeface="Lucida Handwriting"/>
              </a:rPr>
              <a:t>palabras</a:t>
            </a:r>
            <a:r>
              <a:rPr lang="en-US" sz="24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Myriad Pro"/>
                <a:cs typeface="Myriad Pro"/>
              </a:rPr>
              <a:t>escondidas</a:t>
            </a:r>
            <a:endParaRPr lang="en-US" sz="2400" dirty="0">
              <a:solidFill>
                <a:srgbClr val="000000"/>
              </a:solidFill>
              <a:latin typeface="Century"/>
              <a:cs typeface="Century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79133" y="226818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70991" y="580884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70991" y="922681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70991" y="1276747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67844" y="1634860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67844" y="1988926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67844" y="2330723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67844" y="2684789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67844" y="3048267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67844" y="3402333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7203174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1"/>
            <a:ext cx="8027988" cy="38388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581" y="1276735"/>
            <a:ext cx="196203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FFFFFF"/>
                </a:solidFill>
                <a:latin typeface="Century"/>
                <a:cs typeface="Century"/>
              </a:rPr>
              <a:t>Descubre</a:t>
            </a:r>
            <a:r>
              <a:rPr lang="en-US" sz="2400" dirty="0" smtClean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Arial Narrow"/>
                <a:cs typeface="Arial Narrow"/>
              </a:rPr>
              <a:t>las</a:t>
            </a:r>
            <a:r>
              <a:rPr lang="en-US" sz="2400" dirty="0" smtClean="0">
                <a:solidFill>
                  <a:srgbClr val="FFFFFF"/>
                </a:solidFill>
                <a:latin typeface="Century"/>
                <a:cs typeface="Century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latin typeface="Lucida Handwriting"/>
                <a:cs typeface="Lucida Handwriting"/>
              </a:rPr>
              <a:t>palabras</a:t>
            </a:r>
            <a:r>
              <a:rPr lang="en-US" sz="2400" dirty="0" smtClean="0">
                <a:solidFill>
                  <a:srgbClr val="FFFFFF"/>
                </a:solidFill>
                <a:latin typeface="Lucida Handwriting"/>
                <a:cs typeface="Lucida Handwriting"/>
              </a:rPr>
              <a:t> </a:t>
            </a:r>
            <a:r>
              <a:rPr lang="en-US" sz="2400" b="1" dirty="0" err="1" smtClean="0">
                <a:solidFill>
                  <a:srgbClr val="FFFFFF"/>
                </a:solidFill>
                <a:latin typeface="Myriad Pro"/>
                <a:cs typeface="Myriad Pro"/>
              </a:rPr>
              <a:t>escondidas</a:t>
            </a:r>
            <a:endParaRPr lang="en-US" sz="2400" dirty="0">
              <a:solidFill>
                <a:srgbClr val="FFFFFF"/>
              </a:solidFill>
              <a:latin typeface="Century"/>
              <a:cs typeface="Century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79133" y="226818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FFFFFF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70991" y="580884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FFFFFF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70991" y="922681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FFFFFF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70991" y="1276747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FFFFFF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67844" y="1634860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FFFFFF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67844" y="1988926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FFFFFF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67844" y="2330723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FFFFFF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67844" y="2684789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FFFFFF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67844" y="3048267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FFFFFF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67844" y="3402333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FFFFFF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FFFFFF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FFFFFF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622640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1"/>
            <a:ext cx="8027988" cy="3838834"/>
          </a:xfrm>
          <a:prstGeom prst="rect">
            <a:avLst/>
          </a:prstGeom>
          <a:pattFill prst="pct5">
            <a:fgClr>
              <a:prstClr val="black"/>
            </a:fgClr>
            <a:bgClr>
              <a:prstClr val="white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581" y="1276735"/>
            <a:ext cx="196203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Century"/>
                <a:cs typeface="Century"/>
              </a:rPr>
              <a:t>Descubre</a:t>
            </a:r>
            <a:r>
              <a:rPr lang="en-US" sz="2400" dirty="0" smtClean="0">
                <a:solidFill>
                  <a:srgbClr val="000000"/>
                </a:solidFill>
                <a:latin typeface="Century"/>
                <a:cs typeface="Century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las</a:t>
            </a:r>
            <a:r>
              <a:rPr lang="en-US" sz="2400" dirty="0" smtClean="0">
                <a:solidFill>
                  <a:srgbClr val="000000"/>
                </a:solidFill>
                <a:latin typeface="Century"/>
                <a:cs typeface="Century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Lucida Handwriting"/>
                <a:cs typeface="Lucida Handwriting"/>
              </a:rPr>
              <a:t>palabras</a:t>
            </a:r>
            <a:r>
              <a:rPr lang="en-US" sz="24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Myriad Pro"/>
                <a:cs typeface="Myriad Pro"/>
              </a:rPr>
              <a:t>escondidas</a:t>
            </a:r>
            <a:endParaRPr lang="en-US" sz="2400" dirty="0">
              <a:solidFill>
                <a:srgbClr val="000000"/>
              </a:solidFill>
              <a:latin typeface="Century"/>
              <a:cs typeface="Century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79133" y="226818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70991" y="580884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70991" y="922681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70991" y="1276747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67844" y="1634860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67844" y="1988926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67844" y="2330723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67844" y="2684789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67844" y="3048267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67844" y="3402333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8014405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Cambria"/>
                <a:cs typeface="Cambria"/>
              </a:rPr>
              <a:t>C</a:t>
            </a:r>
            <a:r>
              <a:rPr lang="es-ES_tradnl" dirty="0" smtClean="0">
                <a:latin typeface="Cambria"/>
                <a:cs typeface="Cambria"/>
              </a:rPr>
              <a:t>réditos</a:t>
            </a:r>
            <a:endParaRPr lang="es-ES_tradnl" dirty="0">
              <a:latin typeface="Cambria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5821" y="788252"/>
            <a:ext cx="6206118" cy="2489961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S_tradnl" sz="1100" b="1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s-ES_tradnl" sz="1100" b="1" dirty="0" smtClean="0">
                <a:latin typeface="Century Gothic"/>
                <a:cs typeface="Century Gothic"/>
              </a:rPr>
              <a:t>Plantilla vendida </a:t>
            </a:r>
          </a:p>
          <a:p>
            <a:pPr marL="0" indent="0">
              <a:buNone/>
            </a:pPr>
            <a:r>
              <a:rPr lang="es-ES_tradnl" sz="1100" dirty="0" smtClean="0">
                <a:latin typeface="Century Gothic"/>
                <a:cs typeface="Century Gothic"/>
              </a:rPr>
              <a:t>Social Media Packs</a:t>
            </a:r>
            <a:endParaRPr lang="es-ES_tradnl" sz="1100" dirty="0">
              <a:latin typeface="Century Gothic"/>
              <a:cs typeface="Century Gothic"/>
            </a:endParaRPr>
          </a:p>
          <a:p>
            <a:pPr marL="0" indent="0">
              <a:buNone/>
            </a:pPr>
            <a:endParaRPr lang="es-ES_tradnl" sz="1100" b="1" dirty="0" smtClean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s-ES_tradnl" sz="1100" b="1" dirty="0" smtClean="0">
                <a:latin typeface="Century Gothic"/>
                <a:cs typeface="Century Gothic"/>
              </a:rPr>
              <a:t>Creatividad y diseño:</a:t>
            </a:r>
            <a:endParaRPr lang="es-ES_tradnl" sz="1100" dirty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s-ES_tradnl" sz="1100" dirty="0" smtClean="0">
                <a:latin typeface="Century Gothic"/>
                <a:cs typeface="Century Gothic"/>
              </a:rPr>
              <a:t>Vilma N</a:t>
            </a:r>
            <a:r>
              <a:rPr lang="es-ES_tradnl" sz="1100" dirty="0" smtClean="0">
                <a:latin typeface="Century Gothic"/>
                <a:cs typeface="Century Gothic"/>
              </a:rPr>
              <a:t>úñez</a:t>
            </a:r>
          </a:p>
          <a:p>
            <a:pPr marL="0" indent="0">
              <a:buNone/>
            </a:pPr>
            <a:endParaRPr lang="es-ES_tradnl" sz="1100" dirty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s-ES_tradnl" sz="1100" b="1" dirty="0" smtClean="0">
                <a:latin typeface="Century Gothic"/>
                <a:cs typeface="Century Gothic"/>
              </a:rPr>
              <a:t>Fotografías libre de derechos</a:t>
            </a:r>
            <a:endParaRPr lang="es-ES_tradnl" sz="1100" dirty="0">
              <a:latin typeface="Century Gothic"/>
              <a:cs typeface="Century Gothic"/>
            </a:endParaRPr>
          </a:p>
          <a:p>
            <a:pPr marL="0" indent="0">
              <a:buNone/>
            </a:pPr>
            <a:r>
              <a:rPr lang="es-ES_tradnl" sz="1100" dirty="0" err="1" smtClean="0">
                <a:latin typeface="Century Gothic"/>
                <a:cs typeface="Century Gothic"/>
              </a:rPr>
              <a:t>Jose</a:t>
            </a:r>
            <a:r>
              <a:rPr lang="es-ES_tradnl" sz="1100" dirty="0" smtClean="0">
                <a:latin typeface="Century Gothic"/>
                <a:cs typeface="Century Gothic"/>
              </a:rPr>
              <a:t> Villalobos y Vilma Núñez</a:t>
            </a:r>
            <a:endParaRPr lang="es-ES_tradnl" sz="1100" dirty="0">
              <a:latin typeface="Century Gothic"/>
              <a:cs typeface="Century Gothic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289" y="2601713"/>
            <a:ext cx="1536701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822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1"/>
            <a:ext cx="8027988" cy="3838834"/>
          </a:xfrm>
          <a:prstGeom prst="rect">
            <a:avLst/>
          </a:prstGeom>
          <a:pattFill prst="pct5">
            <a:fgClr>
              <a:schemeClr val="accent3"/>
            </a:fgClr>
            <a:bgClr>
              <a:schemeClr val="accent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581" y="1276735"/>
            <a:ext cx="196203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Century"/>
                <a:cs typeface="Century"/>
              </a:rPr>
              <a:t>Descubre</a:t>
            </a:r>
            <a:r>
              <a:rPr lang="en-US" sz="2400" dirty="0" smtClean="0">
                <a:solidFill>
                  <a:srgbClr val="000000"/>
                </a:solidFill>
                <a:latin typeface="Century"/>
                <a:cs typeface="Century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las</a:t>
            </a:r>
            <a:r>
              <a:rPr lang="en-US" sz="2400" dirty="0" smtClean="0">
                <a:solidFill>
                  <a:srgbClr val="000000"/>
                </a:solidFill>
                <a:latin typeface="Century"/>
                <a:cs typeface="Century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Lucida Handwriting"/>
                <a:cs typeface="Lucida Handwriting"/>
              </a:rPr>
              <a:t>palabras</a:t>
            </a:r>
            <a:r>
              <a:rPr lang="en-US" sz="24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Myriad Pro"/>
                <a:cs typeface="Myriad Pro"/>
              </a:rPr>
              <a:t>escondidas</a:t>
            </a:r>
            <a:endParaRPr lang="en-US" sz="2400" dirty="0">
              <a:solidFill>
                <a:srgbClr val="000000"/>
              </a:solidFill>
              <a:latin typeface="Century"/>
              <a:cs typeface="Century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79133" y="226818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70991" y="580884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70991" y="922681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70991" y="1276747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67844" y="1634860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67844" y="1988926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67844" y="2330723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67844" y="2684789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67844" y="3048267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67844" y="3402333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657551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" y="1"/>
            <a:ext cx="8027988" cy="3838834"/>
          </a:xfrm>
          <a:prstGeom prst="rect">
            <a:avLst/>
          </a:prstGeom>
          <a:pattFill prst="wdDnDiag">
            <a:fgClr>
              <a:schemeClr val="bg1"/>
            </a:fgClr>
            <a:bgClr>
              <a:schemeClr val="accent5">
                <a:lumMod val="40000"/>
                <a:lumOff val="60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00581" y="1276735"/>
            <a:ext cx="1962036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 smtClean="0">
                <a:solidFill>
                  <a:srgbClr val="000000"/>
                </a:solidFill>
                <a:latin typeface="Century"/>
                <a:cs typeface="Century"/>
              </a:rPr>
              <a:t>Descubre</a:t>
            </a:r>
            <a:r>
              <a:rPr lang="en-US" sz="2400" dirty="0" smtClean="0">
                <a:solidFill>
                  <a:srgbClr val="000000"/>
                </a:solidFill>
                <a:latin typeface="Century"/>
                <a:cs typeface="Century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las</a:t>
            </a:r>
            <a:r>
              <a:rPr lang="en-US" sz="2400" dirty="0" smtClean="0">
                <a:solidFill>
                  <a:srgbClr val="000000"/>
                </a:solidFill>
                <a:latin typeface="Century"/>
                <a:cs typeface="Century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Lucida Handwriting"/>
                <a:cs typeface="Lucida Handwriting"/>
              </a:rPr>
              <a:t>palabras</a:t>
            </a:r>
            <a:r>
              <a:rPr lang="en-US" sz="24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 </a:t>
            </a:r>
            <a:r>
              <a:rPr lang="en-US" sz="2400" b="1" dirty="0" err="1" smtClean="0">
                <a:solidFill>
                  <a:srgbClr val="000000"/>
                </a:solidFill>
                <a:latin typeface="Myriad Pro"/>
                <a:cs typeface="Myriad Pro"/>
              </a:rPr>
              <a:t>escondidas</a:t>
            </a:r>
            <a:endParaRPr lang="en-US" sz="2400" dirty="0">
              <a:solidFill>
                <a:srgbClr val="000000"/>
              </a:solidFill>
              <a:latin typeface="Century"/>
              <a:cs typeface="Century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279133" y="226818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270991" y="580884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70991" y="922681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270991" y="1276747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267844" y="1634860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267844" y="1988926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67844" y="2330723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67844" y="2684789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267844" y="3048267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267844" y="3402333"/>
            <a:ext cx="56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S  E  R  Y  B  C  S  G  H  O  L  A  E  V  X  Z  A  E  U  J  L M  </a:t>
            </a:r>
            <a:r>
              <a:rPr lang="en-US" sz="1400" dirty="0" err="1" smtClean="0">
                <a:solidFill>
                  <a:srgbClr val="000000"/>
                </a:solidFill>
                <a:latin typeface="Helvetica"/>
                <a:cs typeface="Helvetica"/>
              </a:rPr>
              <a:t>Ñ</a:t>
            </a:r>
            <a:r>
              <a:rPr lang="en-US" sz="1400" dirty="0" smtClean="0">
                <a:solidFill>
                  <a:srgbClr val="000000"/>
                </a:solidFill>
                <a:latin typeface="Helvetica"/>
                <a:cs typeface="Helvetica"/>
              </a:rPr>
              <a:t>  M  Y</a:t>
            </a:r>
            <a:endParaRPr lang="en-US" sz="14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8838026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610" y="3"/>
            <a:ext cx="3813174" cy="38131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8551" y="1287703"/>
            <a:ext cx="18728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 smtClean="0">
                <a:solidFill>
                  <a:srgbClr val="000000"/>
                </a:solidFill>
                <a:latin typeface="Century"/>
                <a:cs typeface="Century"/>
              </a:rPr>
              <a:t>Descubre</a:t>
            </a:r>
            <a:r>
              <a:rPr lang="en-US" sz="2000" dirty="0" smtClean="0">
                <a:solidFill>
                  <a:srgbClr val="000000"/>
                </a:solidFill>
                <a:latin typeface="Century"/>
                <a:cs typeface="Century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Arial Narrow"/>
                <a:cs typeface="Arial Narrow"/>
              </a:rPr>
              <a:t>cómo</a:t>
            </a:r>
            <a:r>
              <a:rPr lang="en-US" sz="2000" dirty="0" smtClean="0">
                <a:solidFill>
                  <a:srgbClr val="000000"/>
                </a:solidFill>
                <a:latin typeface="Century"/>
                <a:cs typeface="Century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Lucida Handwriting"/>
                <a:cs typeface="Lucida Handwriting"/>
              </a:rPr>
              <a:t>salir</a:t>
            </a:r>
            <a:r>
              <a:rPr lang="en-US" sz="2000" dirty="0" smtClean="0">
                <a:solidFill>
                  <a:srgbClr val="000000"/>
                </a:solidFill>
                <a:latin typeface="Lucida Handwriting"/>
                <a:cs typeface="Lucida Handwriting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Myriad Pro"/>
                <a:cs typeface="Myriad Pro"/>
              </a:rPr>
              <a:t>del </a:t>
            </a:r>
            <a:r>
              <a:rPr lang="en-US" sz="2000" b="1" dirty="0" err="1" smtClean="0">
                <a:solidFill>
                  <a:srgbClr val="000000"/>
                </a:solidFill>
                <a:latin typeface="Book Antiqua"/>
                <a:cs typeface="Book Antiqua"/>
              </a:rPr>
              <a:t>laberinto</a:t>
            </a:r>
            <a:endParaRPr lang="en-US" sz="2000" dirty="0">
              <a:solidFill>
                <a:srgbClr val="000000"/>
              </a:solidFill>
              <a:latin typeface="Book Antiqua"/>
              <a:cs typeface="Book Antiqua"/>
            </a:endParaRPr>
          </a:p>
        </p:txBody>
      </p:sp>
      <p:sp>
        <p:nvSpPr>
          <p:cNvPr id="6" name="Right Arrow 5"/>
          <p:cNvSpPr/>
          <p:nvPr/>
        </p:nvSpPr>
        <p:spPr>
          <a:xfrm>
            <a:off x="1719620" y="1784775"/>
            <a:ext cx="306557" cy="284688"/>
          </a:xfrm>
          <a:prstGeom prst="rightArrow">
            <a:avLst/>
          </a:prstGeom>
          <a:solidFill>
            <a:srgbClr val="00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21086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9876" y="3"/>
            <a:ext cx="3813174" cy="38131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901" y="536526"/>
            <a:ext cx="4621635" cy="306926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54723" y="2976826"/>
            <a:ext cx="8134737" cy="859833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Century"/>
                <a:cs typeface="Century"/>
              </a:rPr>
              <a:t>Soluci</a:t>
            </a:r>
            <a:r>
              <a:rPr lang="en-US" sz="2000" dirty="0" err="1" smtClean="0">
                <a:latin typeface="Century"/>
                <a:cs typeface="Century"/>
              </a:rPr>
              <a:t>ón</a:t>
            </a:r>
            <a:endParaRPr lang="en-US" sz="2000" dirty="0" smtClean="0">
              <a:latin typeface="Century"/>
              <a:cs typeface="Century"/>
            </a:endParaRPr>
          </a:p>
        </p:txBody>
      </p:sp>
    </p:spTree>
    <p:extLst>
      <p:ext uri="{BB962C8B-B14F-4D97-AF65-F5344CB8AC3E}">
        <p14:creationId xmlns:p14="http://schemas.microsoft.com/office/powerpoint/2010/main" val="5762948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8027988" cy="3813174"/>
          </a:xfrm>
          <a:prstGeom prst="rect">
            <a:avLst/>
          </a:prstGeom>
          <a:pattFill prst="dkDnDiag">
            <a:fgClr>
              <a:schemeClr val="bg1"/>
            </a:fgClr>
            <a:bgClr>
              <a:schemeClr val="bg2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8016" y="1821150"/>
            <a:ext cx="68181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800" dirty="0" smtClean="0">
                <a:latin typeface="Arial Narrow"/>
                <a:cs typeface="Arial Narrow"/>
              </a:rPr>
              <a:t>Lo mejor est</a:t>
            </a:r>
            <a:r>
              <a:rPr lang="es-ES_tradnl" sz="2800" dirty="0" smtClean="0">
                <a:latin typeface="Arial Narrow"/>
                <a:cs typeface="Arial Narrow"/>
              </a:rPr>
              <a:t>á por</a:t>
            </a:r>
            <a:endParaRPr lang="en-US" sz="2800" b="1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60540" y="1673934"/>
            <a:ext cx="73528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pperplate Gothic Bold"/>
                <a:cs typeface="Copperplate Gothic Bold"/>
              </a:rPr>
              <a:t>__________________</a:t>
            </a:r>
            <a:endParaRPr lang="en-US" sz="3600" b="1" dirty="0">
              <a:solidFill>
                <a:schemeClr val="accent5">
                  <a:lumMod val="60000"/>
                  <a:lumOff val="40000"/>
                </a:schemeClr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" y="609542"/>
            <a:ext cx="8027988" cy="668053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latin typeface="Century"/>
                <a:cs typeface="Century"/>
              </a:rPr>
              <a:t>Completa</a:t>
            </a:r>
            <a:r>
              <a:rPr lang="en-US" sz="2000" dirty="0" smtClean="0">
                <a:latin typeface="Century"/>
                <a:cs typeface="Century"/>
              </a:rPr>
              <a:t> la </a:t>
            </a:r>
            <a:r>
              <a:rPr lang="en-US" sz="2000" dirty="0" err="1" smtClean="0">
                <a:latin typeface="Lucida Handwriting"/>
                <a:cs typeface="Lucida Handwriting"/>
              </a:rPr>
              <a:t>frase</a:t>
            </a:r>
            <a:endParaRPr lang="en-US" sz="2000" dirty="0" smtClean="0">
              <a:latin typeface="Century"/>
              <a:cs typeface="Century"/>
            </a:endParaRPr>
          </a:p>
        </p:txBody>
      </p:sp>
    </p:spTree>
    <p:extLst>
      <p:ext uri="{BB962C8B-B14F-4D97-AF65-F5344CB8AC3E}">
        <p14:creationId xmlns:p14="http://schemas.microsoft.com/office/powerpoint/2010/main" val="36403153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8027988" cy="3813174"/>
          </a:xfrm>
          <a:prstGeom prst="rect">
            <a:avLst/>
          </a:prstGeom>
          <a:pattFill prst="dkDnDiag">
            <a:fgClr>
              <a:schemeClr val="bg1"/>
            </a:fgClr>
            <a:bgClr>
              <a:schemeClr val="bg2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09880" y="1889715"/>
            <a:ext cx="6818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latin typeface="Arial Narrow"/>
                <a:cs typeface="Arial Narrow"/>
              </a:rPr>
              <a:t> </a:t>
            </a:r>
            <a:r>
              <a:rPr lang="es-ES_tradnl" sz="2400" b="1" dirty="0" smtClean="0">
                <a:latin typeface="Arial Narrow"/>
                <a:cs typeface="Arial Narrow"/>
              </a:rPr>
              <a:t>Opci</a:t>
            </a:r>
            <a:r>
              <a:rPr lang="es-ES_tradnl" sz="2400" b="1" dirty="0" smtClean="0">
                <a:latin typeface="Arial Narrow"/>
                <a:cs typeface="Arial Narrow"/>
              </a:rPr>
              <a:t>ón A</a:t>
            </a:r>
            <a:endParaRPr lang="en-US" sz="2400" b="1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95180" y="1460500"/>
            <a:ext cx="6711157" cy="0"/>
          </a:xfrm>
          <a:prstGeom prst="line">
            <a:avLst/>
          </a:prstGeom>
          <a:ln w="38100" cmpd="sng">
            <a:solidFill>
              <a:schemeClr val="accent5">
                <a:lumMod val="60000"/>
                <a:lumOff val="40000"/>
              </a:schemeClr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53278" y="127000"/>
            <a:ext cx="7718692" cy="3530600"/>
          </a:xfrm>
          <a:prstGeom prst="rect">
            <a:avLst/>
          </a:prstGeom>
          <a:noFill/>
          <a:ln w="762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" y="609542"/>
            <a:ext cx="8027988" cy="668053"/>
          </a:xfrm>
          <a:prstGeom prst="rect">
            <a:avLst/>
          </a:prstGeom>
          <a:solidFill>
            <a:schemeClr val="tx1">
              <a:alpha val="31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entury"/>
                <a:cs typeface="Century"/>
              </a:rPr>
              <a:t>¿</a:t>
            </a:r>
            <a:r>
              <a:rPr lang="en-US" sz="2000" dirty="0" err="1" smtClean="0">
                <a:latin typeface="Century"/>
                <a:cs typeface="Century"/>
              </a:rPr>
              <a:t>Qu</a:t>
            </a:r>
            <a:r>
              <a:rPr lang="en-US" sz="2000" dirty="0" err="1" smtClean="0">
                <a:latin typeface="Century"/>
                <a:cs typeface="Century"/>
              </a:rPr>
              <a:t>é</a:t>
            </a:r>
            <a:r>
              <a:rPr lang="en-US" sz="2000" dirty="0" smtClean="0">
                <a:latin typeface="Century"/>
                <a:cs typeface="Century"/>
              </a:rPr>
              <a:t> </a:t>
            </a:r>
            <a:r>
              <a:rPr lang="en-US" sz="2000" dirty="0" err="1" smtClean="0">
                <a:latin typeface="Lucida Handwriting"/>
                <a:cs typeface="Lucida Handwriting"/>
              </a:rPr>
              <a:t>prefieres</a:t>
            </a:r>
            <a:r>
              <a:rPr lang="en-US" sz="2000" dirty="0" smtClean="0">
                <a:latin typeface="Lucida Handwriting"/>
                <a:cs typeface="Lucida Handwriting"/>
              </a:rPr>
              <a:t>?</a:t>
            </a:r>
            <a:endParaRPr lang="en-US" sz="2000" dirty="0" smtClean="0">
              <a:latin typeface="Century"/>
              <a:cs typeface="Century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695189" y="1897350"/>
            <a:ext cx="552950" cy="4470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695189" y="2525851"/>
            <a:ext cx="552950" cy="44702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241923" y="2538853"/>
            <a:ext cx="68181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>
                <a:latin typeface="Arial Narrow"/>
                <a:cs typeface="Arial Narrow"/>
              </a:rPr>
              <a:t> </a:t>
            </a:r>
            <a:r>
              <a:rPr lang="es-ES_tradnl" sz="2400" b="1" dirty="0" smtClean="0">
                <a:latin typeface="Arial Narrow"/>
                <a:cs typeface="Arial Narrow"/>
              </a:rPr>
              <a:t>Opci</a:t>
            </a:r>
            <a:r>
              <a:rPr lang="es-ES_tradnl" sz="2400" b="1" dirty="0" smtClean="0">
                <a:latin typeface="Arial Narrow"/>
                <a:cs typeface="Arial Narrow"/>
              </a:rPr>
              <a:t>ón B</a:t>
            </a:r>
            <a:endParaRPr lang="en-US" sz="2400" b="1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695180" y="3352800"/>
            <a:ext cx="6711157" cy="0"/>
          </a:xfrm>
          <a:prstGeom prst="line">
            <a:avLst/>
          </a:prstGeom>
          <a:ln w="38100" cmpd="sng">
            <a:solidFill>
              <a:schemeClr val="accent5">
                <a:lumMod val="60000"/>
                <a:lumOff val="40000"/>
              </a:schemeClr>
            </a:solidFill>
            <a:headEnd type="oval"/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47148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8027990" cy="3813174"/>
          </a:xfrm>
          <a:prstGeom prst="rect">
            <a:avLst/>
          </a:prstGeom>
          <a:solidFill>
            <a:srgbClr val="E93844"/>
          </a:solidFill>
          <a:ln>
            <a:solidFill>
              <a:srgbClr val="E938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8" rIns="91437" bIns="45718" anchor="ctr"/>
          <a:lstStyle/>
          <a:p>
            <a:pPr algn="ctr" defTabSz="4571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138" y="1498927"/>
            <a:ext cx="7225190" cy="635529"/>
          </a:xfrm>
        </p:spPr>
        <p:txBody>
          <a:bodyPr>
            <a:normAutofit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Cambria"/>
                <a:cs typeface="Cambria"/>
              </a:rPr>
              <a:t>Plantillas para frases </a:t>
            </a:r>
            <a:r>
              <a:rPr lang="es-ES_tradnl" dirty="0" smtClean="0">
                <a:solidFill>
                  <a:schemeClr val="bg1"/>
                </a:solidFill>
                <a:latin typeface="Cambria"/>
                <a:cs typeface="Cambria"/>
              </a:rPr>
              <a:t>o mensajes</a:t>
            </a:r>
            <a:endParaRPr lang="es-ES_tradnl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6076462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8027988" cy="3813174"/>
          </a:xfrm>
          <a:prstGeom prst="rect">
            <a:avLst/>
          </a:prstGeom>
          <a:pattFill prst="ltVert">
            <a:fgClr>
              <a:schemeClr val="bg1"/>
            </a:fgClr>
            <a:bgClr>
              <a:schemeClr val="accent1">
                <a:lumMod val="20000"/>
                <a:lumOff val="80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371" y="-77504"/>
            <a:ext cx="6569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endParaRPr lang="es-ES_tradnl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1792" y="2857500"/>
            <a:ext cx="138299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</a:t>
            </a:r>
            <a:endParaRPr lang="es-ES_tradnl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1705" y="833635"/>
            <a:ext cx="71536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 Narrow"/>
                <a:cs typeface="Arial Narrow"/>
              </a:rPr>
              <a:t>P</a:t>
            </a:r>
            <a:r>
              <a:rPr lang="en-US" sz="4400" dirty="0" smtClean="0">
                <a:latin typeface="Arial Narrow"/>
                <a:cs typeface="Arial Narrow"/>
              </a:rPr>
              <a:t>ara </a:t>
            </a:r>
            <a:r>
              <a:rPr lang="en-US" sz="4400" dirty="0" err="1" smtClean="0">
                <a:latin typeface="Arial Narrow"/>
                <a:cs typeface="Arial Narrow"/>
              </a:rPr>
              <a:t>seguir</a:t>
            </a:r>
            <a:r>
              <a:rPr lang="en-US" sz="4400" dirty="0" smtClean="0">
                <a:latin typeface="Arial Narrow"/>
                <a:cs typeface="Arial Narrow"/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latin typeface="Impact"/>
                <a:cs typeface="Impact"/>
              </a:rPr>
              <a:t>avanzando</a:t>
            </a:r>
            <a:r>
              <a:rPr lang="en-US" sz="4400" b="1" dirty="0" smtClean="0">
                <a:latin typeface="Arial Narrow"/>
                <a:cs typeface="Arial Narrow"/>
              </a:rPr>
              <a:t> </a:t>
            </a:r>
            <a:r>
              <a:rPr lang="en-US" sz="4400" dirty="0" err="1" smtClean="0">
                <a:latin typeface="Arial Narrow"/>
                <a:cs typeface="Arial Narrow"/>
              </a:rPr>
              <a:t>muchas</a:t>
            </a:r>
            <a:r>
              <a:rPr lang="en-US" sz="4400" dirty="0" smtClean="0">
                <a:latin typeface="Arial Narrow"/>
                <a:cs typeface="Arial Narrow"/>
              </a:rPr>
              <a:t> hay </a:t>
            </a:r>
            <a:r>
              <a:rPr lang="en-US" sz="4400" dirty="0" err="1" smtClean="0">
                <a:latin typeface="Arial Narrow"/>
                <a:cs typeface="Arial Narrow"/>
              </a:rPr>
              <a:t>que</a:t>
            </a:r>
            <a:r>
              <a:rPr lang="en-US" sz="4400" dirty="0" smtClean="0">
                <a:latin typeface="Arial Narrow"/>
                <a:cs typeface="Arial Narrow"/>
              </a:rPr>
              <a:t> </a:t>
            </a:r>
            <a:r>
              <a:rPr lang="en-US" sz="4400" dirty="0" err="1" smtClean="0">
                <a:latin typeface="Arial Narrow"/>
                <a:cs typeface="Arial Narrow"/>
              </a:rPr>
              <a:t>volver</a:t>
            </a:r>
            <a:r>
              <a:rPr lang="en-US" sz="4400" dirty="0" smtClean="0">
                <a:latin typeface="Arial Narrow"/>
                <a:cs typeface="Arial Narrow"/>
              </a:rPr>
              <a:t> a </a:t>
            </a:r>
            <a:r>
              <a:rPr lang="en-US" sz="4400" dirty="0" err="1" smtClean="0">
                <a:solidFill>
                  <a:srgbClr val="FF0000"/>
                </a:solidFill>
                <a:latin typeface="Impact"/>
                <a:cs typeface="Impact"/>
              </a:rPr>
              <a:t>empezar</a:t>
            </a:r>
            <a:endParaRPr lang="en-US" sz="4400" b="1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1704" y="2345874"/>
            <a:ext cx="6818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i="1" dirty="0" smtClean="0">
                <a:latin typeface="Arial Narrow"/>
                <a:cs typeface="Arial Narrow"/>
              </a:rPr>
              <a:t>Autor frase</a:t>
            </a:r>
            <a:endParaRPr lang="en-US" sz="1600" b="1" i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205938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8027988" cy="3813174"/>
          </a:xfrm>
          <a:prstGeom prst="rect">
            <a:avLst/>
          </a:prstGeom>
          <a:pattFill prst="wdUpDiag">
            <a:fgClr>
              <a:schemeClr val="bg1"/>
            </a:fgClr>
            <a:bgClr>
              <a:srgbClr val="E9A5AD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371" y="-77504"/>
            <a:ext cx="6569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endParaRPr lang="es-ES_tradnl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1792" y="2857500"/>
            <a:ext cx="138299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</a:t>
            </a:r>
            <a:endParaRPr lang="es-ES_tradnl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11026" y="479745"/>
            <a:ext cx="7153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600" dirty="0" smtClean="0">
                <a:latin typeface="Mistral"/>
                <a:cs typeface="Mistral"/>
              </a:rPr>
              <a:t>Ver para creer</a:t>
            </a:r>
            <a:endParaRPr lang="en-US" sz="4800" b="1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11025" y="1886241"/>
            <a:ext cx="6818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b="1" dirty="0" smtClean="0">
                <a:latin typeface="Arial Narrow"/>
                <a:cs typeface="Arial Narrow"/>
              </a:rPr>
              <a:t>CREER PARA VER</a:t>
            </a:r>
            <a:endParaRPr lang="en-US" sz="6000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38684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8027988" cy="381317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371" y="-77504"/>
            <a:ext cx="6569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endParaRPr lang="es-ES_tradnl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21792" y="2857500"/>
            <a:ext cx="138299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</a:t>
            </a:r>
            <a:endParaRPr lang="es-ES_tradnl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7754" y="435945"/>
            <a:ext cx="71536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9600" dirty="0" smtClean="0">
                <a:solidFill>
                  <a:schemeClr val="bg1"/>
                </a:solidFill>
                <a:latin typeface="Mistral"/>
                <a:cs typeface="Mistral"/>
              </a:rPr>
              <a:t>Ver para creer</a:t>
            </a:r>
            <a:endParaRPr lang="en-US" sz="4800" b="1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7753" y="1842441"/>
            <a:ext cx="68181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6000" b="1" dirty="0" smtClean="0">
                <a:solidFill>
                  <a:schemeClr val="bg1"/>
                </a:solidFill>
                <a:latin typeface="Arial Narrow"/>
                <a:cs typeface="Arial Narrow"/>
              </a:rPr>
              <a:t>CREER PARA VER</a:t>
            </a:r>
            <a:endParaRPr lang="en-US" sz="6000" b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566068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Cambria"/>
                <a:cs typeface="Cambria"/>
              </a:rPr>
              <a:t>Pol</a:t>
            </a:r>
            <a:r>
              <a:rPr lang="es-ES_tradnl" dirty="0" smtClean="0">
                <a:latin typeface="Cambria"/>
                <a:cs typeface="Cambria"/>
              </a:rPr>
              <a:t>íticas de uso</a:t>
            </a:r>
            <a:endParaRPr lang="es-ES_tradnl" dirty="0">
              <a:latin typeface="Cambria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296" y="1098245"/>
            <a:ext cx="6206118" cy="2489961"/>
          </a:xfrm>
        </p:spPr>
        <p:txBody>
          <a:bodyPr>
            <a:normAutofit/>
          </a:bodyPr>
          <a:lstStyle/>
          <a:p>
            <a:r>
              <a:rPr lang="es-ES_tradnl" sz="1100" dirty="0" smtClean="0">
                <a:latin typeface="Century Gothic"/>
                <a:cs typeface="Century Gothic"/>
              </a:rPr>
              <a:t>Todos los diseños e im</a:t>
            </a:r>
            <a:r>
              <a:rPr lang="es-ES_tradnl" sz="1100" dirty="0" smtClean="0">
                <a:latin typeface="Century Gothic"/>
                <a:cs typeface="Century Gothic"/>
              </a:rPr>
              <a:t>ágenes pueden ser utilizadas libremente sin ningún coste</a:t>
            </a:r>
          </a:p>
          <a:p>
            <a:endParaRPr lang="es-ES_tradnl" sz="1100" dirty="0" smtClean="0">
              <a:latin typeface="Century Gothic"/>
              <a:cs typeface="Century Gothic"/>
            </a:endParaRPr>
          </a:p>
          <a:p>
            <a:r>
              <a:rPr lang="es-ES_tradnl" sz="1100" dirty="0" smtClean="0">
                <a:latin typeface="Century Gothic"/>
                <a:cs typeface="Century Gothic"/>
              </a:rPr>
              <a:t>No se pueden vender los diseños, ilustraciones e imágenes.</a:t>
            </a:r>
          </a:p>
          <a:p>
            <a:endParaRPr lang="es-ES_tradnl" sz="1100" dirty="0" smtClean="0">
              <a:latin typeface="Century Gothic"/>
              <a:cs typeface="Century Gothic"/>
            </a:endParaRPr>
          </a:p>
          <a:p>
            <a:r>
              <a:rPr lang="es-ES_tradnl" sz="1100" dirty="0" smtClean="0">
                <a:latin typeface="Century Gothic"/>
                <a:cs typeface="Century Gothic"/>
              </a:rPr>
              <a:t>Esta plantilla no puede ser distribuida libremente en páginas como un recursos gratuito.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1289" y="2601713"/>
            <a:ext cx="1536701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4077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8027988" cy="381317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180" y="2645946"/>
            <a:ext cx="6818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i="1" dirty="0" smtClean="0">
                <a:latin typeface="Arial Narrow"/>
                <a:cs typeface="Arial Narrow"/>
              </a:rPr>
              <a:t>Autor frase</a:t>
            </a:r>
            <a:endParaRPr lang="en-US" sz="1600" b="1" i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2722596"/>
            <a:ext cx="8027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i="1" dirty="0" smtClean="0">
                <a:solidFill>
                  <a:schemeClr val="bg1"/>
                </a:solidFill>
                <a:latin typeface="Arial Narrow"/>
                <a:cs typeface="Arial Narrow"/>
              </a:rPr>
              <a:t>Cargando 80%</a:t>
            </a:r>
            <a:endParaRPr lang="en-US" sz="1600" b="1" i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51762" y="1369050"/>
            <a:ext cx="4477938" cy="1215044"/>
          </a:xfrm>
          <a:prstGeom prst="roundRect">
            <a:avLst>
              <a:gd name="adj" fmla="val 0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244334" y="1369050"/>
            <a:ext cx="985366" cy="12150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" y="417562"/>
            <a:ext cx="8027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dirty="0" smtClean="0">
                <a:solidFill>
                  <a:schemeClr val="bg1"/>
                </a:solidFill>
                <a:latin typeface="Arial Narrow"/>
                <a:cs typeface="Arial Narrow"/>
              </a:rPr>
              <a:t>FIN DE SEMANA</a:t>
            </a:r>
            <a:endParaRPr lang="en-US" sz="4400" b="1" dirty="0"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1996469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8027988" cy="381317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180" y="2645946"/>
            <a:ext cx="6818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i="1" dirty="0" smtClean="0">
                <a:latin typeface="Arial Narrow"/>
                <a:cs typeface="Arial Narrow"/>
              </a:rPr>
              <a:t>Autor frase</a:t>
            </a:r>
            <a:endParaRPr lang="en-US" sz="1600" b="1" i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2722596"/>
            <a:ext cx="80279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1600" b="1" i="1" dirty="0" smtClean="0">
                <a:solidFill>
                  <a:schemeClr val="bg1"/>
                </a:solidFill>
                <a:latin typeface="Arial Narrow"/>
                <a:cs typeface="Arial Narrow"/>
              </a:rPr>
              <a:t>Desinstalando</a:t>
            </a:r>
            <a:r>
              <a:rPr lang="en-US" sz="1600" b="1" i="1" dirty="0" smtClean="0">
                <a:solidFill>
                  <a:schemeClr val="bg1"/>
                </a:solidFill>
                <a:latin typeface="Arial Narrow"/>
                <a:cs typeface="Arial Narrow"/>
              </a:rPr>
              <a:t>…</a:t>
            </a:r>
            <a:endParaRPr lang="en-US" sz="1600" b="1" i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751762" y="1369050"/>
            <a:ext cx="4477938" cy="1215044"/>
          </a:xfrm>
          <a:prstGeom prst="roundRect">
            <a:avLst>
              <a:gd name="adj" fmla="val 0"/>
            </a:avLst>
          </a:prstGeom>
          <a:solidFill>
            <a:srgbClr val="008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5824621" y="1369050"/>
            <a:ext cx="405097" cy="12150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" y="417562"/>
            <a:ext cx="80279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4400" dirty="0" smtClean="0">
                <a:solidFill>
                  <a:schemeClr val="bg1"/>
                </a:solidFill>
                <a:latin typeface="Arial Narrow"/>
                <a:cs typeface="Arial Narrow"/>
              </a:rPr>
              <a:t>EST</a:t>
            </a:r>
            <a:r>
              <a:rPr lang="es-ES_tradnl" sz="4400" dirty="0" smtClean="0">
                <a:solidFill>
                  <a:schemeClr val="bg1"/>
                </a:solidFill>
                <a:latin typeface="Arial Narrow"/>
                <a:cs typeface="Arial Narrow"/>
              </a:rPr>
              <a:t>RÉS</a:t>
            </a:r>
            <a:endParaRPr lang="en-US" sz="4400" b="1" dirty="0"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7444476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8027988" cy="381317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02" y="-165100"/>
            <a:ext cx="6569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endParaRPr lang="es-ES_tradnl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62506" y="2857500"/>
            <a:ext cx="138299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</a:t>
            </a:r>
            <a:endParaRPr lang="es-ES_tradnl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180" y="2645946"/>
            <a:ext cx="6818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i="1" dirty="0" smtClean="0">
                <a:latin typeface="Arial Narrow"/>
                <a:cs typeface="Arial Narrow"/>
              </a:rPr>
              <a:t>Autor frase</a:t>
            </a:r>
            <a:endParaRPr lang="en-US" sz="1600" b="1" i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966473" y="548851"/>
            <a:ext cx="6546815" cy="2308671"/>
          </a:xfrm>
          <a:prstGeom prst="wedgeRectCallou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585384" y="2968828"/>
            <a:ext cx="6818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i="1" dirty="0" smtClean="0">
                <a:solidFill>
                  <a:schemeClr val="bg1"/>
                </a:solidFill>
                <a:latin typeface="Arial Narrow"/>
                <a:cs typeface="Arial Narrow"/>
              </a:rPr>
              <a:t>Autor frase</a:t>
            </a:r>
            <a:endParaRPr lang="en-US" sz="1600" b="1" i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10265" y="1016231"/>
            <a:ext cx="639030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rial Narrow"/>
                <a:cs typeface="Arial Narrow"/>
              </a:rPr>
              <a:t>P</a:t>
            </a:r>
            <a:r>
              <a:rPr lang="en-US" sz="4000" dirty="0" smtClean="0">
                <a:latin typeface="Arial Narrow"/>
                <a:cs typeface="Arial Narrow"/>
              </a:rPr>
              <a:t>ara </a:t>
            </a:r>
            <a:r>
              <a:rPr lang="en-US" sz="4000" dirty="0" err="1" smtClean="0">
                <a:latin typeface="Arial Narrow"/>
                <a:cs typeface="Arial Narrow"/>
              </a:rPr>
              <a:t>seguir</a:t>
            </a:r>
            <a:r>
              <a:rPr lang="en-US" sz="4000" dirty="0" smtClean="0">
                <a:latin typeface="Arial Narrow"/>
                <a:cs typeface="Arial Narrow"/>
              </a:rPr>
              <a:t> </a:t>
            </a:r>
            <a:r>
              <a:rPr lang="en-US" sz="4000" b="1" dirty="0" err="1" smtClean="0">
                <a:latin typeface="Impact"/>
                <a:cs typeface="Impact"/>
              </a:rPr>
              <a:t>avanzando</a:t>
            </a:r>
            <a:r>
              <a:rPr lang="en-US" sz="4000" b="1" dirty="0" smtClean="0">
                <a:latin typeface="Arial Narrow"/>
                <a:cs typeface="Arial Narrow"/>
              </a:rPr>
              <a:t> </a:t>
            </a:r>
            <a:r>
              <a:rPr lang="en-US" sz="4000" dirty="0" err="1" smtClean="0">
                <a:latin typeface="Arial Narrow"/>
                <a:cs typeface="Arial Narrow"/>
              </a:rPr>
              <a:t>muchas</a:t>
            </a:r>
            <a:r>
              <a:rPr lang="en-US" sz="4000" dirty="0" smtClean="0">
                <a:latin typeface="Arial Narrow"/>
                <a:cs typeface="Arial Narrow"/>
              </a:rPr>
              <a:t> hay </a:t>
            </a:r>
            <a:r>
              <a:rPr lang="en-US" sz="4000" dirty="0" err="1" smtClean="0">
                <a:latin typeface="Arial Narrow"/>
                <a:cs typeface="Arial Narrow"/>
              </a:rPr>
              <a:t>que</a:t>
            </a:r>
            <a:r>
              <a:rPr lang="en-US" sz="4000" dirty="0" smtClean="0">
                <a:latin typeface="Arial Narrow"/>
                <a:cs typeface="Arial Narrow"/>
              </a:rPr>
              <a:t> </a:t>
            </a:r>
            <a:r>
              <a:rPr lang="en-US" sz="4000" dirty="0" err="1" smtClean="0">
                <a:latin typeface="Arial Narrow"/>
                <a:cs typeface="Arial Narrow"/>
              </a:rPr>
              <a:t>volver</a:t>
            </a:r>
            <a:r>
              <a:rPr lang="en-US" sz="4000" dirty="0" smtClean="0">
                <a:latin typeface="Arial Narrow"/>
                <a:cs typeface="Arial Narrow"/>
              </a:rPr>
              <a:t> a </a:t>
            </a:r>
            <a:r>
              <a:rPr lang="en-US" sz="4000" b="1" dirty="0" err="1" smtClean="0">
                <a:solidFill>
                  <a:srgbClr val="000000"/>
                </a:solidFill>
                <a:latin typeface="Impact"/>
                <a:cs typeface="Impact"/>
              </a:rPr>
              <a:t>empezar</a:t>
            </a:r>
            <a:endParaRPr lang="en-US" sz="4000" b="1" dirty="0">
              <a:solidFill>
                <a:srgbClr val="000000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4944601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8027988" cy="381317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302" y="-165100"/>
            <a:ext cx="6569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endParaRPr lang="es-ES_tradnl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74016" y="3031804"/>
            <a:ext cx="138299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</a:t>
            </a:r>
            <a:endParaRPr lang="es-ES_tradnl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180" y="2645946"/>
            <a:ext cx="6818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i="1" dirty="0" smtClean="0">
                <a:latin typeface="Arial Narrow"/>
                <a:cs typeface="Arial Narrow"/>
              </a:rPr>
              <a:t>Autor frase</a:t>
            </a:r>
            <a:endParaRPr lang="en-US" sz="1600" b="1" i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3" name="Rectangular Callout 2"/>
          <p:cNvSpPr/>
          <p:nvPr/>
        </p:nvSpPr>
        <p:spPr>
          <a:xfrm>
            <a:off x="966472" y="548851"/>
            <a:ext cx="3303442" cy="2308671"/>
          </a:xfrm>
          <a:prstGeom prst="wedgeRectCallout">
            <a:avLst/>
          </a:prstGeom>
          <a:solidFill>
            <a:schemeClr val="bg1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381047" y="2857500"/>
            <a:ext cx="6818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i="1" dirty="0" smtClean="0">
                <a:solidFill>
                  <a:schemeClr val="bg1"/>
                </a:solidFill>
                <a:latin typeface="Arial Narrow"/>
                <a:cs typeface="Arial Narrow"/>
              </a:rPr>
              <a:t>Autor frase</a:t>
            </a:r>
            <a:endParaRPr lang="en-US" sz="1600" b="1" i="1" dirty="0">
              <a:solidFill>
                <a:schemeClr val="bg1"/>
              </a:solidFill>
              <a:latin typeface="Arial Narrow"/>
              <a:cs typeface="Arial Narrow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7386" y="720579"/>
            <a:ext cx="305162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Narrow"/>
                <a:cs typeface="Arial Narrow"/>
              </a:rPr>
              <a:t>P</a:t>
            </a:r>
            <a:r>
              <a:rPr lang="en-US" sz="2800" dirty="0" smtClean="0">
                <a:latin typeface="Arial Narrow"/>
                <a:cs typeface="Arial Narrow"/>
              </a:rPr>
              <a:t>ara </a:t>
            </a:r>
            <a:r>
              <a:rPr lang="en-US" sz="2800" dirty="0" err="1" smtClean="0">
                <a:latin typeface="Arial Narrow"/>
                <a:cs typeface="Arial Narrow"/>
              </a:rPr>
              <a:t>seguir</a:t>
            </a:r>
            <a:r>
              <a:rPr lang="en-US" sz="2800" dirty="0" smtClean="0">
                <a:latin typeface="Arial Narrow"/>
                <a:cs typeface="Arial Narrow"/>
              </a:rPr>
              <a:t> </a:t>
            </a:r>
            <a:r>
              <a:rPr lang="en-US" sz="2800" b="1" dirty="0" err="1" smtClean="0">
                <a:latin typeface="Impact"/>
                <a:cs typeface="Impact"/>
              </a:rPr>
              <a:t>avanzando</a:t>
            </a:r>
            <a:r>
              <a:rPr lang="en-US" sz="2800" b="1" dirty="0" smtClean="0">
                <a:latin typeface="Arial Narrow"/>
                <a:cs typeface="Arial Narrow"/>
              </a:rPr>
              <a:t> </a:t>
            </a:r>
            <a:r>
              <a:rPr lang="en-US" sz="2800" dirty="0" err="1" smtClean="0">
                <a:latin typeface="Arial Narrow"/>
                <a:cs typeface="Arial Narrow"/>
              </a:rPr>
              <a:t>muchas</a:t>
            </a:r>
            <a:r>
              <a:rPr lang="en-US" sz="2800" dirty="0" smtClean="0">
                <a:latin typeface="Arial Narrow"/>
                <a:cs typeface="Arial Narrow"/>
              </a:rPr>
              <a:t> hay </a:t>
            </a:r>
            <a:r>
              <a:rPr lang="en-US" sz="2800" dirty="0" err="1" smtClean="0">
                <a:latin typeface="Arial Narrow"/>
                <a:cs typeface="Arial Narrow"/>
              </a:rPr>
              <a:t>que</a:t>
            </a:r>
            <a:r>
              <a:rPr lang="en-US" sz="2800" dirty="0" smtClean="0">
                <a:latin typeface="Arial Narrow"/>
                <a:cs typeface="Arial Narrow"/>
              </a:rPr>
              <a:t> </a:t>
            </a:r>
            <a:r>
              <a:rPr lang="en-US" sz="2800" dirty="0" err="1" smtClean="0">
                <a:latin typeface="Arial Narrow"/>
                <a:cs typeface="Arial Narrow"/>
              </a:rPr>
              <a:t>volver</a:t>
            </a:r>
            <a:r>
              <a:rPr lang="en-US" sz="2800" dirty="0" smtClean="0">
                <a:latin typeface="Arial Narrow"/>
                <a:cs typeface="Arial Narrow"/>
              </a:rPr>
              <a:t> a </a:t>
            </a:r>
            <a:r>
              <a:rPr lang="en-US" sz="2800" b="1" dirty="0" err="1" smtClean="0">
                <a:solidFill>
                  <a:srgbClr val="000000"/>
                </a:solidFill>
                <a:latin typeface="Impact"/>
                <a:cs typeface="Impact"/>
              </a:rPr>
              <a:t>empezar</a:t>
            </a:r>
            <a:endParaRPr lang="en-US" sz="2800" b="1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114682" y="1356226"/>
            <a:ext cx="2065281" cy="735013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>
            <a:lvl1pPr algn="ctr" defTabSz="4571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mbria"/>
                <a:ea typeface="+mj-ea"/>
                <a:cs typeface="Cambria"/>
              </a:defRPr>
            </a:lvl1pPr>
          </a:lstStyle>
          <a:p>
            <a:pPr algn="l"/>
            <a:r>
              <a:rPr lang="es-ES_tradnl" sz="3200" dirty="0" smtClean="0">
                <a:solidFill>
                  <a:srgbClr val="FFFFFF"/>
                </a:solidFill>
                <a:latin typeface="Arial Narrow"/>
                <a:cs typeface="Arial Narrow"/>
              </a:rPr>
              <a:t>#RAZ</a:t>
            </a:r>
            <a:r>
              <a:rPr lang="es-ES_tradnl" sz="3200" dirty="0" smtClean="0">
                <a:solidFill>
                  <a:srgbClr val="FFFFFF"/>
                </a:solidFill>
                <a:latin typeface="Arial Narrow"/>
                <a:cs typeface="Arial Narrow"/>
              </a:rPr>
              <a:t>ÓN1</a:t>
            </a:r>
            <a:endParaRPr lang="es-ES_tradnl" sz="320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3586918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8027988" cy="381317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988" y="-165100"/>
            <a:ext cx="65690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_tradnl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“</a:t>
            </a:r>
            <a:endParaRPr lang="es-ES_tradnl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10800" y="3002300"/>
            <a:ext cx="138299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_tradnl" sz="8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”</a:t>
            </a:r>
            <a:endParaRPr lang="es-ES_tradnl" sz="88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5180" y="2645946"/>
            <a:ext cx="68181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600" b="1" i="1" dirty="0" smtClean="0">
                <a:latin typeface="Arial Narrow"/>
                <a:cs typeface="Arial Narrow"/>
              </a:rPr>
              <a:t>Autor frase</a:t>
            </a:r>
            <a:endParaRPr lang="en-US" sz="1600" b="1" i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771838" y="267147"/>
            <a:ext cx="3166067" cy="3124200"/>
            <a:chOff x="330200" y="508000"/>
            <a:chExt cx="3124200" cy="3124200"/>
          </a:xfrm>
        </p:grpSpPr>
        <p:sp>
          <p:nvSpPr>
            <p:cNvPr id="3" name="Oval 2"/>
            <p:cNvSpPr/>
            <p:nvPr/>
          </p:nvSpPr>
          <p:spPr>
            <a:xfrm>
              <a:off x="330200" y="508000"/>
              <a:ext cx="3124200" cy="3124200"/>
            </a:xfrm>
            <a:prstGeom prst="ellipse">
              <a:avLst/>
            </a:prstGeom>
            <a:pattFill prst="wdDnDiag">
              <a:fgClr>
                <a:schemeClr val="bg1"/>
              </a:fgClr>
              <a:bgClr>
                <a:schemeClr val="tx1"/>
              </a:bgClr>
            </a:patt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495300" y="673100"/>
              <a:ext cx="2806700" cy="2806700"/>
            </a:xfrm>
            <a:prstGeom prst="ellipse">
              <a:avLst/>
            </a:prstGeom>
            <a:solidFill>
              <a:srgbClr val="FFFFF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058006" y="882036"/>
            <a:ext cx="258118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latin typeface="Arial Narrow"/>
                <a:cs typeface="Arial Narrow"/>
              </a:rPr>
              <a:t>P</a:t>
            </a:r>
            <a:r>
              <a:rPr lang="en-US" sz="2800" dirty="0" smtClean="0">
                <a:latin typeface="Arial Narrow"/>
                <a:cs typeface="Arial Narrow"/>
              </a:rPr>
              <a:t>ara </a:t>
            </a:r>
            <a:r>
              <a:rPr lang="en-US" sz="2800" dirty="0" err="1" smtClean="0">
                <a:latin typeface="Arial Narrow"/>
                <a:cs typeface="Arial Narrow"/>
              </a:rPr>
              <a:t>seguir</a:t>
            </a:r>
            <a:r>
              <a:rPr lang="en-US" sz="2800" dirty="0" smtClean="0">
                <a:latin typeface="Arial Narrow"/>
                <a:cs typeface="Arial Narrow"/>
              </a:rPr>
              <a:t> </a:t>
            </a:r>
            <a:r>
              <a:rPr lang="en-US" sz="2800" b="1" dirty="0" err="1" smtClean="0">
                <a:latin typeface="Impact"/>
                <a:cs typeface="Impact"/>
              </a:rPr>
              <a:t>avanzando</a:t>
            </a:r>
            <a:r>
              <a:rPr lang="en-US" sz="2800" b="1" dirty="0" smtClean="0">
                <a:latin typeface="Arial Narrow"/>
                <a:cs typeface="Arial Narrow"/>
              </a:rPr>
              <a:t> </a:t>
            </a:r>
            <a:r>
              <a:rPr lang="en-US" sz="2800" dirty="0" err="1" smtClean="0">
                <a:latin typeface="Arial Narrow"/>
                <a:cs typeface="Arial Narrow"/>
              </a:rPr>
              <a:t>muchas</a:t>
            </a:r>
            <a:r>
              <a:rPr lang="en-US" sz="2800" dirty="0" smtClean="0">
                <a:latin typeface="Arial Narrow"/>
                <a:cs typeface="Arial Narrow"/>
              </a:rPr>
              <a:t> hay </a:t>
            </a:r>
            <a:r>
              <a:rPr lang="en-US" sz="2800" dirty="0" err="1" smtClean="0">
                <a:latin typeface="Arial Narrow"/>
                <a:cs typeface="Arial Narrow"/>
              </a:rPr>
              <a:t>que</a:t>
            </a:r>
            <a:r>
              <a:rPr lang="en-US" sz="2800" dirty="0" smtClean="0">
                <a:latin typeface="Arial Narrow"/>
                <a:cs typeface="Arial Narrow"/>
              </a:rPr>
              <a:t> </a:t>
            </a:r>
            <a:r>
              <a:rPr lang="en-US" sz="2800" dirty="0" err="1" smtClean="0">
                <a:latin typeface="Arial Narrow"/>
                <a:cs typeface="Arial Narrow"/>
              </a:rPr>
              <a:t>volver</a:t>
            </a:r>
            <a:r>
              <a:rPr lang="en-US" sz="2800" dirty="0" smtClean="0">
                <a:latin typeface="Arial Narrow"/>
                <a:cs typeface="Arial Narrow"/>
              </a:rPr>
              <a:t> a </a:t>
            </a:r>
            <a:r>
              <a:rPr lang="en-US" sz="2800" b="1" dirty="0" err="1" smtClean="0">
                <a:solidFill>
                  <a:srgbClr val="000000"/>
                </a:solidFill>
                <a:latin typeface="Impact"/>
                <a:cs typeface="Impact"/>
              </a:rPr>
              <a:t>empezar</a:t>
            </a:r>
            <a:endParaRPr lang="en-US" sz="2800" b="1" dirty="0">
              <a:solidFill>
                <a:srgbClr val="000000"/>
              </a:solidFill>
              <a:latin typeface="Impact"/>
              <a:cs typeface="Impact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114682" y="1356226"/>
            <a:ext cx="2065281" cy="735013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>
            <a:lvl1pPr algn="ctr" defTabSz="4571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mbria"/>
                <a:ea typeface="+mj-ea"/>
                <a:cs typeface="Cambria"/>
              </a:defRPr>
            </a:lvl1pPr>
          </a:lstStyle>
          <a:p>
            <a:pPr algn="l"/>
            <a:r>
              <a:rPr lang="es-ES_tradnl" sz="3200" dirty="0" smtClean="0">
                <a:solidFill>
                  <a:srgbClr val="FFFFFF"/>
                </a:solidFill>
                <a:latin typeface="Arial Narrow"/>
                <a:cs typeface="Arial Narrow"/>
              </a:rPr>
              <a:t>#RAZ</a:t>
            </a:r>
            <a:r>
              <a:rPr lang="es-ES_tradnl" sz="3200" dirty="0" smtClean="0">
                <a:solidFill>
                  <a:srgbClr val="FFFFFF"/>
                </a:solidFill>
                <a:latin typeface="Arial Narrow"/>
                <a:cs typeface="Arial Narrow"/>
              </a:rPr>
              <a:t>ÓN2</a:t>
            </a:r>
            <a:endParaRPr lang="es-ES_tradnl" sz="3200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99265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21901"/>
            <a:ext cx="8027988" cy="3813174"/>
          </a:xfrm>
          <a:prstGeom prst="rect">
            <a:avLst/>
          </a:prstGeom>
          <a:pattFill prst="ltVert">
            <a:fgClr>
              <a:schemeClr val="bg1"/>
            </a:fgClr>
            <a:bgClr>
              <a:schemeClr val="accent6">
                <a:lumMod val="20000"/>
                <a:lumOff val="80000"/>
              </a:schemeClr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3279" y="127000"/>
            <a:ext cx="7740590" cy="3530600"/>
          </a:xfrm>
          <a:prstGeom prst="rect">
            <a:avLst/>
          </a:prstGeom>
          <a:noFill/>
          <a:ln w="76200" cmpd="sng"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Up Ribbon 2"/>
          <p:cNvSpPr/>
          <p:nvPr/>
        </p:nvSpPr>
        <p:spPr>
          <a:xfrm>
            <a:off x="2150902" y="580347"/>
            <a:ext cx="3761311" cy="652835"/>
          </a:xfrm>
          <a:prstGeom prst="ribbon2">
            <a:avLst>
              <a:gd name="adj1" fmla="val 0"/>
              <a:gd name="adj2" fmla="val 58250"/>
            </a:avLst>
          </a:prstGeom>
          <a:solidFill>
            <a:srgbClr val="FFFFFF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69253" y="560374"/>
            <a:ext cx="3888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Impact"/>
                <a:cs typeface="Impact"/>
              </a:rPr>
              <a:t>P</a:t>
            </a:r>
            <a:r>
              <a:rPr lang="en-US" sz="36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Impact"/>
                <a:cs typeface="Impact"/>
              </a:rPr>
              <a:t>ARA SEGUIR</a:t>
            </a:r>
            <a:endParaRPr lang="en-US" sz="3600" dirty="0">
              <a:solidFill>
                <a:schemeClr val="accent2">
                  <a:lumMod val="40000"/>
                  <a:lumOff val="60000"/>
                </a:schemeClr>
              </a:solidFill>
              <a:latin typeface="Impact"/>
              <a:cs typeface="Impact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665711" y="2357135"/>
            <a:ext cx="4705831" cy="0"/>
          </a:xfrm>
          <a:prstGeom prst="line">
            <a:avLst/>
          </a:prstGeom>
          <a:ln w="28575" cmpd="sng">
            <a:solidFill>
              <a:srgbClr val="FFFFFF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4429" y="1896814"/>
            <a:ext cx="7433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Arial Narrow Bold"/>
                <a:cs typeface="Arial Narrow Bold"/>
              </a:rPr>
              <a:t>A VECES HAY QUE VOLVER A</a:t>
            </a:r>
            <a:endParaRPr lang="en-US" sz="2000" dirty="0">
              <a:solidFill>
                <a:schemeClr val="accent2">
                  <a:lumMod val="60000"/>
                  <a:lumOff val="40000"/>
                </a:schemeClr>
              </a:solidFill>
              <a:latin typeface="Arial Narrow Bold"/>
              <a:cs typeface="Arial Narrow Bold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926939" y="1376415"/>
            <a:ext cx="4214298" cy="457659"/>
            <a:chOff x="1893222" y="2652934"/>
            <a:chExt cx="4214299" cy="457659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1894094" y="2652934"/>
              <a:ext cx="4193275" cy="1"/>
            </a:xfrm>
            <a:prstGeom prst="line">
              <a:avLst/>
            </a:prstGeom>
            <a:ln w="38100" cmpd="dbl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904170" y="2717734"/>
              <a:ext cx="4193275" cy="1"/>
            </a:xfrm>
            <a:prstGeom prst="line">
              <a:avLst/>
            </a:prstGeom>
            <a:ln w="38100" cmpd="dbl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893222" y="2783434"/>
              <a:ext cx="4193275" cy="1"/>
            </a:xfrm>
            <a:prstGeom prst="line">
              <a:avLst/>
            </a:prstGeom>
            <a:ln w="38100" cmpd="dbl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903298" y="2848234"/>
              <a:ext cx="4193275" cy="1"/>
            </a:xfrm>
            <a:prstGeom prst="line">
              <a:avLst/>
            </a:prstGeom>
            <a:ln w="38100" cmpd="dbl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1904170" y="2915292"/>
              <a:ext cx="4193275" cy="1"/>
            </a:xfrm>
            <a:prstGeom prst="line">
              <a:avLst/>
            </a:prstGeom>
            <a:ln w="38100" cmpd="dbl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1914246" y="2980092"/>
              <a:ext cx="4193275" cy="1"/>
            </a:xfrm>
            <a:prstGeom prst="line">
              <a:avLst/>
            </a:prstGeom>
            <a:ln w="38100" cmpd="dbl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1903298" y="3045792"/>
              <a:ext cx="4193275" cy="1"/>
            </a:xfrm>
            <a:prstGeom prst="line">
              <a:avLst/>
            </a:prstGeom>
            <a:ln w="38100" cmpd="dbl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1913374" y="3110592"/>
              <a:ext cx="4193275" cy="1"/>
            </a:xfrm>
            <a:prstGeom prst="line">
              <a:avLst/>
            </a:prstGeom>
            <a:ln w="38100" cmpd="dbl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894095" y="1250505"/>
            <a:ext cx="42471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600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Copperplate Gothic Bold"/>
                <a:cs typeface="Copperplate Gothic Bold"/>
              </a:rPr>
              <a:t>Avanzando</a:t>
            </a:r>
            <a:endParaRPr lang="en-US" sz="3600" b="1" dirty="0">
              <a:solidFill>
                <a:schemeClr val="accent5">
                  <a:lumMod val="60000"/>
                  <a:lumOff val="40000"/>
                </a:schemeClr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1926938" y="1940614"/>
            <a:ext cx="299011" cy="299012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5842227" y="1940614"/>
            <a:ext cx="299011" cy="299012"/>
          </a:xfrm>
          <a:prstGeom prst="ellipse">
            <a:avLst/>
          </a:prstGeom>
          <a:solidFill>
            <a:srgbClr val="FFFFFF"/>
          </a:solidFill>
          <a:ln>
            <a:solidFill>
              <a:srgbClr val="FFFFFF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775213" y="1824901"/>
            <a:ext cx="4477607" cy="1237714"/>
          </a:xfrm>
          <a:prstGeom prst="rect">
            <a:avLst/>
          </a:prstGeom>
          <a:noFill/>
          <a:ln>
            <a:solidFill>
              <a:srgbClr val="FFFFFF"/>
            </a:solidFill>
          </a:ln>
          <a:effectLst/>
        </p:spPr>
        <p:txBody>
          <a:bodyPr wrap="none" lIns="91440" tIns="45720" rIns="91440" bIns="45720">
            <a:prstTxWarp prst="textArchDownPour">
              <a:avLst>
                <a:gd name="adj1" fmla="val 1481938"/>
                <a:gd name="adj2" fmla="val 50604"/>
              </a:avLst>
            </a:prstTxWarp>
            <a:spAutoFit/>
          </a:bodyPr>
          <a:lstStyle/>
          <a:p>
            <a:pPr algn="ctr"/>
            <a:r>
              <a:rPr lang="es-ES_tradnl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E6B9B8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Impact"/>
                <a:cs typeface="Impact"/>
              </a:rPr>
              <a:t>EMPEZAR</a:t>
            </a:r>
            <a:endParaRPr lang="es-ES_tradnl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E6B9B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12928505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8027990" cy="3813174"/>
          </a:xfrm>
          <a:prstGeom prst="rect">
            <a:avLst/>
          </a:prstGeom>
          <a:solidFill>
            <a:srgbClr val="E93844"/>
          </a:solidFill>
          <a:ln>
            <a:solidFill>
              <a:srgbClr val="E938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8" rIns="91437" bIns="45718" anchor="ctr"/>
          <a:lstStyle/>
          <a:p>
            <a:pPr algn="ctr" defTabSz="4571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138" y="1498919"/>
            <a:ext cx="7225190" cy="635529"/>
          </a:xfrm>
        </p:spPr>
        <p:txBody>
          <a:bodyPr>
            <a:normAutofit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Cambria"/>
                <a:cs typeface="Cambria"/>
              </a:rPr>
              <a:t>Plantillas para crear conteo regresivo</a:t>
            </a:r>
            <a:endParaRPr lang="es-ES_tradnl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374713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1"/>
            <a:ext cx="8027988" cy="3813174"/>
          </a:xfrm>
          <a:prstGeom prst="rect">
            <a:avLst/>
          </a:prstGeom>
          <a:solidFill>
            <a:srgbClr val="0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8" rIns="91437" bIns="45718" anchor="ctr"/>
          <a:lstStyle/>
          <a:p>
            <a:pPr algn="ctr" defTabSz="4571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416106" y="380352"/>
            <a:ext cx="3073399" cy="2972448"/>
          </a:xfrm>
          <a:prstGeom prst="rect">
            <a:avLst/>
          </a:prstGeom>
          <a:noFill/>
          <a:ln w="76200" cmpd="sng">
            <a:solidFill>
              <a:schemeClr val="tx1">
                <a:lumMod val="85000"/>
                <a:lumOff val="1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8" rIns="91437" bIns="45718" anchor="ctr"/>
          <a:lstStyle/>
          <a:p>
            <a:pPr algn="ctr" defTabSz="4571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06601" y="1040294"/>
            <a:ext cx="2679701" cy="826606"/>
            <a:chOff x="647700" y="1243952"/>
            <a:chExt cx="2679700" cy="826606"/>
          </a:xfrm>
        </p:grpSpPr>
        <p:sp>
          <p:nvSpPr>
            <p:cNvPr id="7" name="Rectangle 6"/>
            <p:cNvSpPr/>
            <p:nvPr/>
          </p:nvSpPr>
          <p:spPr>
            <a:xfrm>
              <a:off x="698500" y="1243952"/>
              <a:ext cx="1219200" cy="7118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7" tIns="45718" rIns="91437" bIns="45718" anchor="ctr"/>
            <a:lstStyle/>
            <a:p>
              <a:pPr algn="ctr" defTabSz="45718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2070100" y="1243952"/>
              <a:ext cx="1219200" cy="7118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7" tIns="45718" rIns="91437" bIns="45718" anchor="ctr"/>
            <a:lstStyle/>
            <a:p>
              <a:pPr algn="ctr" defTabSz="45718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647700" y="1306804"/>
              <a:ext cx="1308100" cy="7637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7" tIns="45718" rIns="91437" bIns="45718" anchor="ctr"/>
            <a:lstStyle/>
            <a:p>
              <a:pPr algn="ctr" defTabSz="45718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019300" y="1306804"/>
              <a:ext cx="1308100" cy="7637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7" tIns="45718" rIns="91437" bIns="45718" anchor="ctr"/>
            <a:lstStyle/>
            <a:p>
              <a:pPr algn="ctr" defTabSz="45718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rot="10800000">
            <a:off x="2606601" y="1866900"/>
            <a:ext cx="2679701" cy="826606"/>
            <a:chOff x="647700" y="1243952"/>
            <a:chExt cx="2679700" cy="826606"/>
          </a:xfrm>
        </p:grpSpPr>
        <p:sp>
          <p:nvSpPr>
            <p:cNvPr id="12" name="Rectangle 11"/>
            <p:cNvSpPr/>
            <p:nvPr/>
          </p:nvSpPr>
          <p:spPr>
            <a:xfrm>
              <a:off x="698500" y="1243952"/>
              <a:ext cx="1219200" cy="7118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7" tIns="45718" rIns="91437" bIns="45718" anchor="ctr"/>
            <a:lstStyle/>
            <a:p>
              <a:pPr algn="ctr" defTabSz="45718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70100" y="1243952"/>
              <a:ext cx="1219200" cy="71184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7" tIns="45718" rIns="91437" bIns="45718" anchor="ctr"/>
            <a:lstStyle/>
            <a:p>
              <a:pPr algn="ctr" defTabSz="45718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647700" y="1306804"/>
              <a:ext cx="1308100" cy="7637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7" tIns="45718" rIns="91437" bIns="45718" anchor="ctr"/>
            <a:lstStyle/>
            <a:p>
              <a:pPr algn="ctr" defTabSz="45718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2019300" y="1306804"/>
              <a:ext cx="1308100" cy="76375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38100" cmpd="sng"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7" tIns="45718" rIns="91437" bIns="45718" anchor="ctr"/>
            <a:lstStyle/>
            <a:p>
              <a:pPr algn="ctr" defTabSz="457184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schemeClr val="bg1"/>
                </a:solidFill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2593902" y="657308"/>
            <a:ext cx="13207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latin typeface="Arial Narrow Bold"/>
                <a:cs typeface="Arial Narrow Bold"/>
              </a:rPr>
              <a:t>2</a:t>
            </a:r>
            <a:endParaRPr lang="en-US" sz="13800" b="1" dirty="0">
              <a:latin typeface="Arial Narrow Bold"/>
              <a:cs typeface="Arial Narrow Bold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16300" y="657308"/>
            <a:ext cx="13207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b="1" dirty="0" smtClean="0">
                <a:latin typeface="Arial Narrow Bold"/>
                <a:cs typeface="Arial Narrow Bold"/>
              </a:rPr>
              <a:t>8</a:t>
            </a:r>
            <a:endParaRPr lang="en-US" sz="13800" b="1" dirty="0">
              <a:latin typeface="Arial Narrow Bold"/>
              <a:cs typeface="Arial Narrow Bold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416106" y="393370"/>
            <a:ext cx="3073399" cy="635529"/>
          </a:xfrm>
        </p:spPr>
        <p:txBody>
          <a:bodyPr>
            <a:normAutofit/>
          </a:bodyPr>
          <a:lstStyle/>
          <a:p>
            <a:r>
              <a:rPr lang="es-ES_tradnl" b="1" dirty="0" smtClean="0">
                <a:solidFill>
                  <a:schemeClr val="bg1"/>
                </a:solidFill>
                <a:latin typeface="Cambria"/>
                <a:cs typeface="Cambria"/>
              </a:rPr>
              <a:t>FALTAN</a:t>
            </a:r>
            <a:endParaRPr lang="es-ES_tradnl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441505" y="2693511"/>
            <a:ext cx="3073399" cy="635529"/>
          </a:xfrm>
          <a:prstGeom prst="rect">
            <a:avLst/>
          </a:prstGeom>
        </p:spPr>
        <p:txBody>
          <a:bodyPr vert="horz" lIns="43542" tIns="21771" rIns="43542" bIns="21771" rtlCol="0" anchor="ctr">
            <a:normAutofit/>
          </a:bodyPr>
          <a:lstStyle>
            <a:lvl1pPr algn="ctr" defTabSz="217711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_tradnl" b="1" dirty="0" smtClean="0">
                <a:solidFill>
                  <a:schemeClr val="bg1"/>
                </a:solidFill>
                <a:latin typeface="Cambria"/>
                <a:cs typeface="Cambria"/>
              </a:rPr>
              <a:t>d</a:t>
            </a:r>
            <a:r>
              <a:rPr lang="es-ES_tradnl" b="1" dirty="0" smtClean="0">
                <a:solidFill>
                  <a:schemeClr val="bg1"/>
                </a:solidFill>
                <a:latin typeface="Cambria"/>
                <a:cs typeface="Cambria"/>
              </a:rPr>
              <a:t>ías</a:t>
            </a:r>
            <a:endParaRPr lang="es-ES_tradnl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4235732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eddr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164" y="-83231"/>
            <a:ext cx="8226139" cy="393339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443341" y="432247"/>
            <a:ext cx="2844312" cy="2806700"/>
          </a:xfrm>
          <a:prstGeom prst="ellipse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800" dirty="0" smtClean="0">
                <a:latin typeface="Arial Narrow"/>
                <a:cs typeface="Arial Narrow"/>
              </a:rPr>
              <a:t>3</a:t>
            </a:r>
            <a:endParaRPr lang="en-US" sz="208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5206694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eddr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164" y="-83231"/>
            <a:ext cx="8226139" cy="393339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443341" y="432247"/>
            <a:ext cx="2844312" cy="2806700"/>
          </a:xfrm>
          <a:prstGeom prst="ellipse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800" dirty="0">
                <a:latin typeface="Arial Narrow"/>
                <a:cs typeface="Arial Narrow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70471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2145" y="866936"/>
            <a:ext cx="4491930" cy="12970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>
                <a:latin typeface="Cambria"/>
                <a:cs typeface="Cambria"/>
              </a:rPr>
              <a:t>Instrucciones uso</a:t>
            </a:r>
            <a:endParaRPr lang="es-ES_tradnl" dirty="0">
              <a:latin typeface="Cambria"/>
              <a:cs typeface="Cambri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13" y="1012454"/>
            <a:ext cx="3222145" cy="11515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_tradnl" sz="900" dirty="0" smtClean="0">
                <a:latin typeface="Century Gothic"/>
                <a:cs typeface="Century Gothic"/>
              </a:rPr>
              <a:t>Selecciona todo el contenido de una </a:t>
            </a:r>
            <a:r>
              <a:rPr lang="es-ES_tradnl" sz="900" dirty="0" err="1" smtClean="0">
                <a:latin typeface="Century Gothic"/>
                <a:cs typeface="Century Gothic"/>
              </a:rPr>
              <a:t>diapositva</a:t>
            </a:r>
            <a:r>
              <a:rPr lang="es-ES_tradnl" sz="900" dirty="0" smtClean="0">
                <a:latin typeface="Century Gothic"/>
                <a:cs typeface="Century Gothic"/>
              </a:rPr>
              <a:t> y haz clic derecho para seleccionar “</a:t>
            </a:r>
            <a:r>
              <a:rPr lang="es-ES_tradnl" sz="900" dirty="0" err="1" smtClean="0">
                <a:latin typeface="Century Gothic"/>
                <a:cs typeface="Century Gothic"/>
              </a:rPr>
              <a:t>Save</a:t>
            </a:r>
            <a:r>
              <a:rPr lang="es-ES_tradnl" sz="900" dirty="0" smtClean="0">
                <a:latin typeface="Century Gothic"/>
                <a:cs typeface="Century Gothic"/>
              </a:rPr>
              <a:t> as a </a:t>
            </a:r>
            <a:r>
              <a:rPr lang="es-ES_tradnl" sz="900" dirty="0" err="1" smtClean="0">
                <a:latin typeface="Century Gothic"/>
                <a:cs typeface="Century Gothic"/>
              </a:rPr>
              <a:t>picture</a:t>
            </a:r>
            <a:r>
              <a:rPr lang="es-ES_tradnl" sz="900" dirty="0" smtClean="0">
                <a:latin typeface="Century Gothic"/>
                <a:cs typeface="Century Gothic"/>
              </a:rPr>
              <a:t>”</a:t>
            </a:r>
            <a:endParaRPr lang="es-ES_tradnl" sz="900" dirty="0">
              <a:latin typeface="Century Gothic"/>
              <a:cs typeface="Century Gothic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2958" y="1026886"/>
            <a:ext cx="796143" cy="294500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2486605" y="2258698"/>
            <a:ext cx="5541384" cy="624202"/>
          </a:xfrm>
          <a:prstGeom prst="rect">
            <a:avLst/>
          </a:prstGeom>
        </p:spPr>
        <p:txBody>
          <a:bodyPr vert="horz" lIns="43567" tIns="21784" rIns="43567" bIns="21784" rtlCol="0">
            <a:normAutofit/>
          </a:bodyPr>
          <a:lstStyle>
            <a:lvl1pPr marL="342866" indent="-342866" algn="l" defTabSz="457156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1pPr>
            <a:lvl2pPr marL="742877" indent="-285722" algn="l" defTabSz="457156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2pPr>
            <a:lvl3pPr marL="1142888" indent="-228577" algn="l" defTabSz="457156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3pPr>
            <a:lvl4pPr marL="1600043" indent="-228577" algn="l" defTabSz="457156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4pPr>
            <a:lvl5pPr marL="2057199" indent="-228577" algn="l" defTabSz="457156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Cambria"/>
                <a:ea typeface="+mn-ea"/>
                <a:cs typeface="Cambria"/>
              </a:defRPr>
            </a:lvl5pPr>
            <a:lvl6pPr marL="2514353" indent="-228577" algn="l" defTabSz="45715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09" indent="-228577" algn="l" defTabSz="45715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663" indent="-228577" algn="l" defTabSz="45715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819" indent="-228577" algn="l" defTabSz="457156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_tradnl" sz="900" dirty="0">
                <a:latin typeface="Century Gothic"/>
                <a:cs typeface="Century Gothic"/>
              </a:rPr>
              <a:t>Puedes modificar todos los textos pero intenta no modificar el tamaño porque luego no encajará en Facebook</a:t>
            </a:r>
            <a:endParaRPr lang="es-ES_tradnl" sz="900" dirty="0">
              <a:latin typeface="Century Gothic"/>
              <a:cs typeface="Century Gothic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271" y="2354499"/>
            <a:ext cx="904635" cy="404418"/>
          </a:xfrm>
          <a:prstGeom prst="rect">
            <a:avLst/>
          </a:prstGeom>
        </p:spPr>
      </p:pic>
      <p:sp>
        <p:nvSpPr>
          <p:cNvPr id="11" name="Content Placeholder 2"/>
          <p:cNvSpPr txBox="1">
            <a:spLocks/>
          </p:cNvSpPr>
          <p:nvPr/>
        </p:nvSpPr>
        <p:spPr>
          <a:xfrm>
            <a:off x="-18082" y="2987536"/>
            <a:ext cx="4055472" cy="1151545"/>
          </a:xfrm>
          <a:prstGeom prst="rect">
            <a:avLst/>
          </a:prstGeom>
        </p:spPr>
        <p:txBody>
          <a:bodyPr vert="horz" lIns="43542" tIns="21771" rIns="43542" bIns="21771" rtlCol="0">
            <a:normAutofit/>
          </a:bodyPr>
          <a:lstStyle>
            <a:lvl1pPr marL="163283" indent="-163283" algn="l" defTabSz="217711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3781" indent="-136069" algn="l" defTabSz="217711" rtl="0" eaLnBrk="1" latinLnBrk="0" hangingPunct="1">
              <a:spcBef>
                <a:spcPct val="20000"/>
              </a:spcBef>
              <a:buFont typeface="Arial"/>
              <a:buChar char="–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4278" indent="-108856" algn="l" defTabSz="217711" rtl="0" eaLnBrk="1" latinLnBrk="0" hangingPunct="1">
              <a:spcBef>
                <a:spcPct val="20000"/>
              </a:spcBef>
              <a:buFont typeface="Arial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61989" indent="-108856" algn="l" defTabSz="217711" rtl="0" eaLnBrk="1" latinLnBrk="0" hangingPunct="1">
              <a:spcBef>
                <a:spcPct val="20000"/>
              </a:spcBef>
              <a:buFont typeface="Arial"/>
              <a:buChar char="–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79700" indent="-108856" algn="l" defTabSz="217711" rtl="0" eaLnBrk="1" latinLnBrk="0" hangingPunct="1">
              <a:spcBef>
                <a:spcPct val="20000"/>
              </a:spcBef>
              <a:buFont typeface="Arial"/>
              <a:buChar char="»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97412" indent="-108856" algn="l" defTabSz="217711" rtl="0" eaLnBrk="1" latinLnBrk="0" hangingPunct="1">
              <a:spcBef>
                <a:spcPct val="20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15123" indent="-108856" algn="l" defTabSz="217711" rtl="0" eaLnBrk="1" latinLnBrk="0" hangingPunct="1">
              <a:spcBef>
                <a:spcPct val="20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32834" indent="-108856" algn="l" defTabSz="217711" rtl="0" eaLnBrk="1" latinLnBrk="0" hangingPunct="1">
              <a:spcBef>
                <a:spcPct val="20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50545" indent="-108856" algn="l" defTabSz="217711" rtl="0" eaLnBrk="1" latinLnBrk="0" hangingPunct="1">
              <a:spcBef>
                <a:spcPct val="20000"/>
              </a:spcBef>
              <a:buFont typeface="Arial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s-ES_tradnl" sz="900" dirty="0" smtClean="0">
                <a:latin typeface="Century Gothic"/>
                <a:cs typeface="Century Gothic"/>
              </a:rPr>
              <a:t>Todas las im</a:t>
            </a:r>
            <a:r>
              <a:rPr lang="es-ES_tradnl" sz="900" dirty="0" smtClean="0">
                <a:latin typeface="Century Gothic"/>
                <a:cs typeface="Century Gothic"/>
              </a:rPr>
              <a:t>ágenes son libre de derechos. </a:t>
            </a:r>
            <a:r>
              <a:rPr lang="en-US" sz="900" dirty="0" smtClean="0">
                <a:latin typeface="Century Gothic"/>
                <a:cs typeface="Century Gothic"/>
              </a:rPr>
              <a:t>J</a:t>
            </a:r>
            <a:r>
              <a:rPr lang="es-ES_tradnl" sz="900" dirty="0" smtClean="0">
                <a:latin typeface="Century Gothic"/>
                <a:cs typeface="Century Gothic"/>
              </a:rPr>
              <a:t>ose </a:t>
            </a:r>
            <a:r>
              <a:rPr lang="es-ES_tradnl" sz="900" dirty="0" err="1" smtClean="0">
                <a:latin typeface="Century Gothic"/>
                <a:cs typeface="Century Gothic"/>
              </a:rPr>
              <a:t>Villolobos</a:t>
            </a:r>
            <a:r>
              <a:rPr lang="es-ES_tradnl" sz="900" dirty="0" smtClean="0">
                <a:latin typeface="Century Gothic"/>
                <a:cs typeface="Century Gothic"/>
              </a:rPr>
              <a:t> las cede para que sean de libre uso. Lo que no podéis hacer es re-venderlas sin autorización.</a:t>
            </a:r>
            <a:endParaRPr lang="es-ES_tradnl" sz="900" dirty="0">
              <a:latin typeface="Century Gothic"/>
              <a:cs typeface="Century Gothic"/>
            </a:endParaRPr>
          </a:p>
        </p:txBody>
      </p:sp>
      <p:pic>
        <p:nvPicPr>
          <p:cNvPr id="12" name="Picture 11" descr="TUPASIO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325" y="2847817"/>
            <a:ext cx="3829231" cy="86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08846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ieddras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164" y="-83231"/>
            <a:ext cx="8226139" cy="3933396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2443341" y="432247"/>
            <a:ext cx="2844312" cy="2806700"/>
          </a:xfrm>
          <a:prstGeom prst="ellipse">
            <a:avLst/>
          </a:prstGeom>
          <a:solidFill>
            <a:schemeClr val="tx1">
              <a:alpha val="5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800" dirty="0" smtClean="0">
                <a:latin typeface="Arial Narrow"/>
                <a:cs typeface="Arial Narrow"/>
              </a:rPr>
              <a:t>1</a:t>
            </a:r>
            <a:endParaRPr lang="en-US" sz="20800" dirty="0"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065019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"/>
            <a:ext cx="8027988" cy="381317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" y="1590624"/>
            <a:ext cx="8027988" cy="619603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entury"/>
                <a:cs typeface="Century"/>
              </a:rPr>
              <a:t>“</a:t>
            </a:r>
            <a:r>
              <a:rPr lang="en-US" sz="1600" dirty="0" err="1" smtClean="0">
                <a:latin typeface="Century"/>
                <a:cs typeface="Century"/>
              </a:rPr>
              <a:t>Aquí</a:t>
            </a:r>
            <a:r>
              <a:rPr lang="en-US" sz="1600" dirty="0" smtClean="0">
                <a:latin typeface="Century"/>
                <a:cs typeface="Century"/>
              </a:rPr>
              <a:t> la </a:t>
            </a:r>
            <a:r>
              <a:rPr lang="en-US" sz="1600" dirty="0" err="1" smtClean="0">
                <a:latin typeface="Lucida Handwriting"/>
                <a:cs typeface="Lucida Handwriting"/>
              </a:rPr>
              <a:t>frase</a:t>
            </a:r>
            <a:r>
              <a:rPr lang="en-US" sz="1600" dirty="0" smtClean="0">
                <a:latin typeface="Lucida Handwriting"/>
                <a:cs typeface="Lucida Handwriting"/>
              </a:rPr>
              <a:t> </a:t>
            </a:r>
            <a:r>
              <a:rPr lang="en-US" sz="1600" b="1" dirty="0" err="1" smtClean="0">
                <a:latin typeface="Myriad Pro"/>
                <a:cs typeface="Myriad Pro"/>
              </a:rPr>
              <a:t>que</a:t>
            </a:r>
            <a:r>
              <a:rPr lang="en-US" sz="1600" dirty="0" smtClean="0">
                <a:latin typeface="Lucida Handwriting"/>
                <a:cs typeface="Lucida Handwriting"/>
              </a:rPr>
              <a:t> </a:t>
            </a:r>
            <a:r>
              <a:rPr lang="en-US" sz="1600" b="1" dirty="0" err="1" smtClean="0">
                <a:latin typeface="Helvetica"/>
                <a:cs typeface="Helvetica"/>
              </a:rPr>
              <a:t>quieres</a:t>
            </a:r>
            <a:r>
              <a:rPr lang="en-US" sz="1600" b="1" dirty="0" smtClean="0">
                <a:latin typeface="Helvetica"/>
                <a:cs typeface="Helvetica"/>
              </a:rPr>
              <a:t>  </a:t>
            </a:r>
            <a:r>
              <a:rPr lang="en-US" sz="1600" dirty="0" smtClean="0">
                <a:latin typeface="Cambria"/>
                <a:cs typeface="Cambria"/>
              </a:rPr>
              <a:t>COMPARTIR</a:t>
            </a:r>
            <a:r>
              <a:rPr lang="en-US" sz="1600" dirty="0" smtClean="0">
                <a:latin typeface="Century"/>
                <a:cs typeface="Century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5179855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"/>
            <a:ext cx="8027988" cy="3813175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53208" y="1675264"/>
            <a:ext cx="3073399" cy="635529"/>
          </a:xfrm>
        </p:spPr>
        <p:txBody>
          <a:bodyPr>
            <a:normAutofit/>
          </a:bodyPr>
          <a:lstStyle/>
          <a:p>
            <a:pPr algn="l"/>
            <a:r>
              <a:rPr lang="es-ES_tradnl" sz="3600" b="1" dirty="0" smtClean="0">
                <a:solidFill>
                  <a:srgbClr val="000000"/>
                </a:solidFill>
                <a:latin typeface="Cambria"/>
                <a:cs typeface="Cambria"/>
              </a:rPr>
              <a:t>FALTAN</a:t>
            </a:r>
            <a:endParaRPr lang="es-ES_tradnl" sz="3600" b="1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905856" y="1676137"/>
            <a:ext cx="3073399" cy="635529"/>
          </a:xfrm>
          <a:prstGeom prst="rect">
            <a:avLst/>
          </a:prstGeom>
        </p:spPr>
        <p:txBody>
          <a:bodyPr vert="horz" lIns="43542" tIns="21771" rIns="43542" bIns="21771" rtlCol="0" anchor="ctr">
            <a:noAutofit/>
          </a:bodyPr>
          <a:lstStyle>
            <a:lvl1pPr algn="ctr" defTabSz="217711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ES_tradnl" sz="3600" b="1" dirty="0" smtClean="0">
                <a:solidFill>
                  <a:srgbClr val="000000"/>
                </a:solidFill>
                <a:latin typeface="Cambria"/>
                <a:cs typeface="Cambria"/>
              </a:rPr>
              <a:t>D</a:t>
            </a:r>
            <a:r>
              <a:rPr lang="es-ES_tradnl" sz="3600" b="1" dirty="0" smtClean="0">
                <a:solidFill>
                  <a:srgbClr val="000000"/>
                </a:solidFill>
                <a:latin typeface="Cambria"/>
                <a:cs typeface="Cambria"/>
              </a:rPr>
              <a:t>ÍAS</a:t>
            </a:r>
            <a:endParaRPr lang="es-ES_tradnl" sz="3600" b="1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165741" y="992248"/>
            <a:ext cx="1690794" cy="1862048"/>
            <a:chOff x="584200" y="758614"/>
            <a:chExt cx="2247899" cy="3224601"/>
          </a:xfrm>
        </p:grpSpPr>
        <p:sp>
          <p:nvSpPr>
            <p:cNvPr id="7" name="TextBox 6"/>
            <p:cNvSpPr txBox="1"/>
            <p:nvPr/>
          </p:nvSpPr>
          <p:spPr>
            <a:xfrm>
              <a:off x="584200" y="758614"/>
              <a:ext cx="1320799" cy="3224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 smtClean="0">
                  <a:latin typeface="Arial Narrow Bold"/>
                  <a:cs typeface="Arial Narrow Bold"/>
                </a:rPr>
                <a:t>2</a:t>
              </a:r>
              <a:endParaRPr lang="en-US" sz="11500" b="1" dirty="0">
                <a:latin typeface="Arial Narrow Bold"/>
                <a:cs typeface="Arial Narrow Bold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511300" y="758614"/>
              <a:ext cx="1320799" cy="3224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500" b="1" dirty="0" smtClean="0">
                  <a:latin typeface="Arial Narrow Bold"/>
                  <a:cs typeface="Arial Narrow Bold"/>
                </a:rPr>
                <a:t>8</a:t>
              </a:r>
              <a:endParaRPr lang="en-US" sz="11500" b="1" dirty="0">
                <a:latin typeface="Arial Narrow Bold"/>
                <a:cs typeface="Arial Narrow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35285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"/>
            <a:ext cx="8027988" cy="3813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9591" y="625765"/>
            <a:ext cx="25133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3</a:t>
            </a:r>
            <a:endParaRPr lang="en-US" sz="13800" dirty="0">
              <a:solidFill>
                <a:schemeClr val="bg1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3193576"/>
            <a:ext cx="8027988" cy="619603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entury"/>
                <a:cs typeface="Century"/>
              </a:rPr>
              <a:t>“</a:t>
            </a:r>
            <a:r>
              <a:rPr lang="en-US" sz="1600" dirty="0" err="1" smtClean="0">
                <a:latin typeface="Century"/>
                <a:cs typeface="Century"/>
              </a:rPr>
              <a:t>Aquí</a:t>
            </a:r>
            <a:r>
              <a:rPr lang="en-US" sz="1600" dirty="0" smtClean="0">
                <a:latin typeface="Century"/>
                <a:cs typeface="Century"/>
              </a:rPr>
              <a:t> la </a:t>
            </a:r>
            <a:r>
              <a:rPr lang="en-US" sz="1600" dirty="0" err="1" smtClean="0">
                <a:latin typeface="Lucida Handwriting"/>
                <a:cs typeface="Lucida Handwriting"/>
              </a:rPr>
              <a:t>frase</a:t>
            </a:r>
            <a:r>
              <a:rPr lang="en-US" sz="1600" dirty="0" smtClean="0">
                <a:latin typeface="Lucida Handwriting"/>
                <a:cs typeface="Lucida Handwriting"/>
              </a:rPr>
              <a:t> </a:t>
            </a:r>
            <a:r>
              <a:rPr lang="en-US" sz="1600" b="1" dirty="0" err="1" smtClean="0">
                <a:latin typeface="Myriad Pro"/>
                <a:cs typeface="Myriad Pro"/>
              </a:rPr>
              <a:t>que</a:t>
            </a:r>
            <a:r>
              <a:rPr lang="en-US" sz="1600" dirty="0" smtClean="0">
                <a:latin typeface="Lucida Handwriting"/>
                <a:cs typeface="Lucida Handwriting"/>
              </a:rPr>
              <a:t> </a:t>
            </a:r>
            <a:r>
              <a:rPr lang="en-US" sz="1600" b="1" dirty="0" err="1" smtClean="0">
                <a:latin typeface="Helvetica"/>
                <a:cs typeface="Helvetica"/>
              </a:rPr>
              <a:t>quieres</a:t>
            </a:r>
            <a:r>
              <a:rPr lang="en-US" sz="1600" b="1" dirty="0" smtClean="0">
                <a:latin typeface="Helvetica"/>
                <a:cs typeface="Helvetica"/>
              </a:rPr>
              <a:t>  </a:t>
            </a:r>
            <a:r>
              <a:rPr lang="en-US" sz="1600" dirty="0" smtClean="0">
                <a:latin typeface="Cambria"/>
                <a:cs typeface="Cambria"/>
              </a:rPr>
              <a:t>COMPARTIR</a:t>
            </a:r>
            <a:r>
              <a:rPr lang="en-US" sz="1600" dirty="0" smtClean="0">
                <a:latin typeface="Century"/>
                <a:cs typeface="Century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310567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"/>
            <a:ext cx="8027988" cy="3813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9591" y="625765"/>
            <a:ext cx="25133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2</a:t>
            </a:r>
            <a:endParaRPr lang="en-US" sz="13800" dirty="0">
              <a:solidFill>
                <a:schemeClr val="bg1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3193576"/>
            <a:ext cx="8027988" cy="619603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entury"/>
                <a:cs typeface="Century"/>
              </a:rPr>
              <a:t>“</a:t>
            </a:r>
            <a:r>
              <a:rPr lang="en-US" sz="1600" dirty="0" err="1" smtClean="0">
                <a:latin typeface="Century"/>
                <a:cs typeface="Century"/>
              </a:rPr>
              <a:t>Aquí</a:t>
            </a:r>
            <a:r>
              <a:rPr lang="en-US" sz="1600" dirty="0" smtClean="0">
                <a:latin typeface="Century"/>
                <a:cs typeface="Century"/>
              </a:rPr>
              <a:t> la </a:t>
            </a:r>
            <a:r>
              <a:rPr lang="en-US" sz="1600" dirty="0" err="1" smtClean="0">
                <a:latin typeface="Lucida Handwriting"/>
                <a:cs typeface="Lucida Handwriting"/>
              </a:rPr>
              <a:t>frase</a:t>
            </a:r>
            <a:r>
              <a:rPr lang="en-US" sz="1600" dirty="0" smtClean="0">
                <a:latin typeface="Lucida Handwriting"/>
                <a:cs typeface="Lucida Handwriting"/>
              </a:rPr>
              <a:t> </a:t>
            </a:r>
            <a:r>
              <a:rPr lang="en-US" sz="1600" b="1" dirty="0" err="1" smtClean="0">
                <a:latin typeface="Myriad Pro"/>
                <a:cs typeface="Myriad Pro"/>
              </a:rPr>
              <a:t>que</a:t>
            </a:r>
            <a:r>
              <a:rPr lang="en-US" sz="1600" dirty="0" smtClean="0">
                <a:latin typeface="Lucida Handwriting"/>
                <a:cs typeface="Lucida Handwriting"/>
              </a:rPr>
              <a:t> </a:t>
            </a:r>
            <a:r>
              <a:rPr lang="en-US" sz="1600" b="1" dirty="0" err="1" smtClean="0">
                <a:latin typeface="Helvetica"/>
                <a:cs typeface="Helvetica"/>
              </a:rPr>
              <a:t>quieres</a:t>
            </a:r>
            <a:r>
              <a:rPr lang="en-US" sz="1600" b="1" dirty="0" smtClean="0">
                <a:latin typeface="Helvetica"/>
                <a:cs typeface="Helvetica"/>
              </a:rPr>
              <a:t>  </a:t>
            </a:r>
            <a:r>
              <a:rPr lang="en-US" sz="1600" dirty="0" smtClean="0">
                <a:latin typeface="Cambria"/>
                <a:cs typeface="Cambria"/>
              </a:rPr>
              <a:t>COMPARTIR</a:t>
            </a:r>
            <a:r>
              <a:rPr lang="en-US" sz="1600" dirty="0" smtClean="0">
                <a:latin typeface="Century"/>
                <a:cs typeface="Century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28621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"/>
            <a:ext cx="8027988" cy="38131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69591" y="625765"/>
            <a:ext cx="251334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 dirty="0" smtClean="0">
                <a:solidFill>
                  <a:schemeClr val="bg1"/>
                </a:solidFill>
                <a:latin typeface="Copperplate Gothic Bold"/>
                <a:cs typeface="Copperplate Gothic Bold"/>
              </a:rPr>
              <a:t>1</a:t>
            </a:r>
            <a:endParaRPr lang="en-US" sz="13800" dirty="0">
              <a:solidFill>
                <a:schemeClr val="bg1"/>
              </a:solidFill>
              <a:latin typeface="Copperplate Gothic Bold"/>
              <a:cs typeface="Copperplate Gothic 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3193576"/>
            <a:ext cx="8027988" cy="619603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Century"/>
                <a:cs typeface="Century"/>
              </a:rPr>
              <a:t>“</a:t>
            </a:r>
            <a:r>
              <a:rPr lang="en-US" sz="1600" dirty="0" err="1" smtClean="0">
                <a:latin typeface="Century"/>
                <a:cs typeface="Century"/>
              </a:rPr>
              <a:t>Aquí</a:t>
            </a:r>
            <a:r>
              <a:rPr lang="en-US" sz="1600" dirty="0" smtClean="0">
                <a:latin typeface="Century"/>
                <a:cs typeface="Century"/>
              </a:rPr>
              <a:t> la </a:t>
            </a:r>
            <a:r>
              <a:rPr lang="en-US" sz="1600" dirty="0" err="1" smtClean="0">
                <a:latin typeface="Lucida Handwriting"/>
                <a:cs typeface="Lucida Handwriting"/>
              </a:rPr>
              <a:t>frase</a:t>
            </a:r>
            <a:r>
              <a:rPr lang="en-US" sz="1600" dirty="0" smtClean="0">
                <a:latin typeface="Lucida Handwriting"/>
                <a:cs typeface="Lucida Handwriting"/>
              </a:rPr>
              <a:t> </a:t>
            </a:r>
            <a:r>
              <a:rPr lang="en-US" sz="1600" b="1" dirty="0" err="1" smtClean="0">
                <a:latin typeface="Myriad Pro"/>
                <a:cs typeface="Myriad Pro"/>
              </a:rPr>
              <a:t>que</a:t>
            </a:r>
            <a:r>
              <a:rPr lang="en-US" sz="1600" dirty="0" smtClean="0">
                <a:latin typeface="Lucida Handwriting"/>
                <a:cs typeface="Lucida Handwriting"/>
              </a:rPr>
              <a:t> </a:t>
            </a:r>
            <a:r>
              <a:rPr lang="en-US" sz="1600" b="1" dirty="0" err="1" smtClean="0">
                <a:latin typeface="Helvetica"/>
                <a:cs typeface="Helvetica"/>
              </a:rPr>
              <a:t>quieres</a:t>
            </a:r>
            <a:r>
              <a:rPr lang="en-US" sz="1600" b="1" dirty="0" smtClean="0">
                <a:latin typeface="Helvetica"/>
                <a:cs typeface="Helvetica"/>
              </a:rPr>
              <a:t>  </a:t>
            </a:r>
            <a:r>
              <a:rPr lang="en-US" sz="1600" dirty="0" smtClean="0">
                <a:latin typeface="Cambria"/>
                <a:cs typeface="Cambria"/>
              </a:rPr>
              <a:t>COMPARTIR</a:t>
            </a:r>
            <a:r>
              <a:rPr lang="en-US" sz="1600" dirty="0" smtClean="0">
                <a:latin typeface="Century"/>
                <a:cs typeface="Century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705663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8027990" cy="3813174"/>
          </a:xfrm>
          <a:prstGeom prst="rect">
            <a:avLst/>
          </a:prstGeom>
          <a:solidFill>
            <a:srgbClr val="E93844"/>
          </a:solidFill>
          <a:ln>
            <a:solidFill>
              <a:srgbClr val="E938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8" rIns="91437" bIns="45718" anchor="ctr"/>
          <a:lstStyle/>
          <a:p>
            <a:pPr algn="ctr" defTabSz="4571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138" y="1498927"/>
            <a:ext cx="7225190" cy="635529"/>
          </a:xfrm>
        </p:spPr>
        <p:txBody>
          <a:bodyPr>
            <a:normAutofit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Cambria"/>
                <a:cs typeface="Cambria"/>
              </a:rPr>
              <a:t>Llamadas a la acci</a:t>
            </a:r>
            <a:r>
              <a:rPr lang="es-ES_tradnl" dirty="0" smtClean="0">
                <a:solidFill>
                  <a:schemeClr val="bg1"/>
                </a:solidFill>
                <a:latin typeface="Cambria"/>
                <a:cs typeface="Cambria"/>
              </a:rPr>
              <a:t>ón</a:t>
            </a:r>
            <a:endParaRPr lang="es-ES_tradnl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883143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1"/>
            <a:ext cx="8027988" cy="38388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81743" y="314436"/>
            <a:ext cx="6908490" cy="3167577"/>
            <a:chOff x="-185149" y="-13224"/>
            <a:chExt cx="8345387" cy="3826402"/>
          </a:xfrm>
        </p:grpSpPr>
        <p:pic>
          <p:nvPicPr>
            <p:cNvPr id="4" name="Picture 3" descr="atardecer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5149" y="3"/>
              <a:ext cx="3813173" cy="38131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  <p:pic>
          <p:nvPicPr>
            <p:cNvPr id="5" name="Picture 4" descr="salud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2281">
              <a:off x="4347063" y="-13224"/>
              <a:ext cx="3813175" cy="381317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</p:spPr>
        </p:pic>
      </p:grpSp>
      <p:grpSp>
        <p:nvGrpSpPr>
          <p:cNvPr id="11" name="Group 10"/>
          <p:cNvGrpSpPr/>
          <p:nvPr/>
        </p:nvGrpSpPr>
        <p:grpSpPr>
          <a:xfrm>
            <a:off x="6302986" y="2907098"/>
            <a:ext cx="1609429" cy="604962"/>
            <a:chOff x="4693551" y="3179526"/>
            <a:chExt cx="1609429" cy="604962"/>
          </a:xfrm>
        </p:grpSpPr>
        <p:sp>
          <p:nvSpPr>
            <p:cNvPr id="9" name="Rounded Rectangle 8"/>
            <p:cNvSpPr/>
            <p:nvPr/>
          </p:nvSpPr>
          <p:spPr>
            <a:xfrm>
              <a:off x="4693551" y="3179526"/>
              <a:ext cx="1609429" cy="604962"/>
            </a:xfrm>
            <a:prstGeom prst="roundRect">
              <a:avLst/>
            </a:prstGeom>
            <a:solidFill>
              <a:schemeClr val="tx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14066" y="3322106"/>
              <a:ext cx="1168400" cy="27940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239116" y="2958460"/>
            <a:ext cx="1609429" cy="604962"/>
            <a:chOff x="2028940" y="3080976"/>
            <a:chExt cx="1609429" cy="604962"/>
          </a:xfrm>
        </p:grpSpPr>
        <p:sp>
          <p:nvSpPr>
            <p:cNvPr id="12" name="Rounded Rectangle 11"/>
            <p:cNvSpPr/>
            <p:nvPr/>
          </p:nvSpPr>
          <p:spPr>
            <a:xfrm>
              <a:off x="2028940" y="3080976"/>
              <a:ext cx="1609429" cy="604962"/>
            </a:xfrm>
            <a:prstGeom prst="roundRect">
              <a:avLst/>
            </a:prstGeom>
            <a:solidFill>
              <a:schemeClr val="tx1"/>
            </a:solidFill>
            <a:ln w="28575" cmpd="sng">
              <a:solidFill>
                <a:srgbClr val="FFFF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FB-ThumbsUp_5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8425" y="3134722"/>
              <a:ext cx="550948" cy="495853"/>
            </a:xfrm>
            <a:prstGeom prst="rect">
              <a:avLst/>
            </a:prstGeom>
          </p:spPr>
        </p:pic>
      </p:grpSp>
      <p:sp>
        <p:nvSpPr>
          <p:cNvPr id="15" name="Oval 14"/>
          <p:cNvSpPr/>
          <p:nvPr/>
        </p:nvSpPr>
        <p:spPr>
          <a:xfrm>
            <a:off x="3397537" y="1196054"/>
            <a:ext cx="1097405" cy="1097405"/>
          </a:xfrm>
          <a:prstGeom prst="ellipse">
            <a:avLst/>
          </a:prstGeom>
          <a:solidFill>
            <a:srgbClr val="000000"/>
          </a:solidFill>
          <a:ln w="28575" cmpd="sng"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/>
              <a:t>VS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253818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1"/>
            <a:ext cx="8027988" cy="38388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230468" y="582306"/>
            <a:ext cx="2065281" cy="735013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>
            <a:lvl1pPr algn="ctr" defTabSz="4571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mbria"/>
                <a:ea typeface="+mj-ea"/>
                <a:cs typeface="Cambria"/>
              </a:defRPr>
            </a:lvl1pPr>
          </a:lstStyle>
          <a:p>
            <a:pPr algn="l"/>
            <a:r>
              <a:rPr lang="es-ES_tradnl" sz="2400" i="1" dirty="0" smtClean="0">
                <a:solidFill>
                  <a:srgbClr val="FFFFFF"/>
                </a:solidFill>
                <a:latin typeface="Arial Narrow"/>
                <a:cs typeface="Arial Narrow"/>
              </a:rPr>
              <a:t>Haz clic aquí</a:t>
            </a:r>
            <a:endParaRPr lang="es-ES_tradnl" sz="2400" i="1" dirty="0">
              <a:solidFill>
                <a:srgbClr val="FFFFFF"/>
              </a:solidFill>
              <a:latin typeface="Arial Narrow"/>
              <a:cs typeface="Arial Narrow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899" y="409977"/>
            <a:ext cx="692569" cy="90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3223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1212807" y="413291"/>
            <a:ext cx="2065281" cy="735013"/>
          </a:xfrm>
          <a:prstGeom prst="rect">
            <a:avLst/>
          </a:prstGeom>
        </p:spPr>
        <p:txBody>
          <a:bodyPr vert="horz" lIns="91431" tIns="45716" rIns="91431" bIns="45716" rtlCol="0" anchor="ctr">
            <a:normAutofit/>
          </a:bodyPr>
          <a:lstStyle>
            <a:lvl1pPr algn="ctr" defTabSz="45715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mbria"/>
                <a:ea typeface="+mj-ea"/>
                <a:cs typeface="Cambria"/>
              </a:defRPr>
            </a:lvl1pPr>
          </a:lstStyle>
          <a:p>
            <a:pPr algn="l"/>
            <a:r>
              <a:rPr lang="es-ES_tradnl" sz="2400" i="1" dirty="0" smtClean="0"/>
              <a:t>Haz clic aquí</a:t>
            </a:r>
            <a:endParaRPr lang="es-ES_tradnl" sz="2400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239" y="185825"/>
            <a:ext cx="692569" cy="907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06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8027990" cy="3813174"/>
          </a:xfrm>
          <a:prstGeom prst="rect">
            <a:avLst/>
          </a:prstGeom>
          <a:solidFill>
            <a:srgbClr val="E93844"/>
          </a:solidFill>
          <a:ln>
            <a:solidFill>
              <a:srgbClr val="E938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8" rIns="91437" bIns="45718" anchor="ctr"/>
          <a:lstStyle/>
          <a:p>
            <a:pPr algn="ctr" defTabSz="4571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138" y="1498925"/>
            <a:ext cx="7225190" cy="635529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Cambria"/>
                <a:cs typeface="Cambria"/>
              </a:rPr>
              <a:t>Plantillas para frases </a:t>
            </a:r>
            <a:br>
              <a:rPr lang="es-ES_tradnl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es-ES_tradnl" dirty="0" smtClean="0">
                <a:solidFill>
                  <a:schemeClr val="bg1"/>
                </a:solidFill>
                <a:latin typeface="Cambria"/>
                <a:cs typeface="Cambria"/>
              </a:rPr>
              <a:t>con im</a:t>
            </a:r>
            <a:r>
              <a:rPr lang="es-ES_tradnl" dirty="0" smtClean="0">
                <a:solidFill>
                  <a:schemeClr val="bg1"/>
                </a:solidFill>
                <a:latin typeface="Cambria"/>
                <a:cs typeface="Cambria"/>
              </a:rPr>
              <a:t>ágenes PREMIUM</a:t>
            </a:r>
            <a:endParaRPr lang="es-ES_tradnl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5456093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8027990" cy="3813174"/>
          </a:xfrm>
          <a:prstGeom prst="rect">
            <a:avLst/>
          </a:prstGeom>
          <a:solidFill>
            <a:srgbClr val="E93844"/>
          </a:solidFill>
          <a:ln>
            <a:solidFill>
              <a:srgbClr val="E938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8" rIns="91437" bIns="45718" anchor="ctr"/>
          <a:lstStyle/>
          <a:p>
            <a:pPr algn="ctr" defTabSz="4571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138" y="1498923"/>
            <a:ext cx="7225190" cy="635529"/>
          </a:xfrm>
        </p:spPr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Cambria"/>
                <a:cs typeface="Cambria"/>
              </a:rPr>
              <a:t>Plantillas para ofertas</a:t>
            </a:r>
            <a:endParaRPr lang="es-ES_tradnl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61135894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04874" y="945297"/>
            <a:ext cx="4314607" cy="1853552"/>
            <a:chOff x="1973392" y="723501"/>
            <a:chExt cx="4314607" cy="185355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113092" y="583801"/>
              <a:ext cx="939800" cy="121920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2515201" y="1193401"/>
              <a:ext cx="3772798" cy="1383652"/>
            </a:xfrm>
            <a:prstGeom prst="rect">
              <a:avLst/>
            </a:prstGeom>
            <a:noFill/>
            <a:ln w="76200" cmpd="sng">
              <a:solidFill>
                <a:schemeClr val="tx1"/>
              </a:solidFill>
              <a:prstDash val="sysDash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smtClean="0">
                <a:latin typeface="Century"/>
                <a:cs typeface="Century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54958" y="501220"/>
            <a:ext cx="3238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solidFill>
                  <a:srgbClr val="FF0000"/>
                </a:solidFill>
                <a:latin typeface="Impact"/>
                <a:cs typeface="Impact"/>
              </a:rPr>
              <a:t>OFERTA</a:t>
            </a:r>
            <a:endParaRPr lang="en-US" sz="4800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761062" y="1332217"/>
            <a:ext cx="25871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Arial Narrow Bold"/>
                <a:cs typeface="Arial Narrow Bold"/>
              </a:rPr>
              <a:t>20%</a:t>
            </a:r>
            <a:endParaRPr lang="en-US" sz="8800" b="1" dirty="0">
              <a:solidFill>
                <a:srgbClr val="FF0000"/>
              </a:solidFill>
              <a:latin typeface="Arial Narrow Bold"/>
              <a:cs typeface="Arial Narrow Bold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200853" y="2717119"/>
            <a:ext cx="2618631" cy="635529"/>
          </a:xfrm>
        </p:spPr>
        <p:txBody>
          <a:bodyPr>
            <a:normAutofit/>
          </a:bodyPr>
          <a:lstStyle/>
          <a:p>
            <a:pPr algn="r"/>
            <a:r>
              <a:rPr lang="es-ES_tradnl" sz="1400" b="1" dirty="0" smtClean="0">
                <a:latin typeface="Cambria"/>
                <a:cs typeface="Cambria"/>
              </a:rPr>
              <a:t>HASTA 20 OCTUBRE</a:t>
            </a:r>
            <a:endParaRPr lang="es-ES_tradnl" sz="1400" b="1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813665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1"/>
            <a:ext cx="8027988" cy="383883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46684" y="1415197"/>
            <a:ext cx="3772798" cy="1383652"/>
          </a:xfrm>
          <a:prstGeom prst="rect">
            <a:avLst/>
          </a:prstGeom>
          <a:noFill/>
          <a:ln w="76200" cmpd="sng">
            <a:solidFill>
              <a:schemeClr val="bg1"/>
            </a:solidFill>
            <a:prstDash val="sys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latin typeface="Century"/>
              <a:cs typeface="Century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69228" y="805597"/>
            <a:ext cx="939800" cy="1219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54958" y="501220"/>
            <a:ext cx="32384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 smtClean="0">
                <a:solidFill>
                  <a:srgbClr val="FF0000"/>
                </a:solidFill>
                <a:latin typeface="Impact"/>
                <a:cs typeface="Impact"/>
              </a:rPr>
              <a:t>OFERTA</a:t>
            </a:r>
            <a:endParaRPr lang="en-US" sz="4800" dirty="0">
              <a:solidFill>
                <a:srgbClr val="FF0000"/>
              </a:solidFill>
              <a:latin typeface="Impact"/>
              <a:cs typeface="Impac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761062" y="1332217"/>
            <a:ext cx="258713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 smtClean="0">
                <a:solidFill>
                  <a:srgbClr val="FF0000"/>
                </a:solidFill>
                <a:latin typeface="Arial Narrow Bold"/>
                <a:cs typeface="Arial Narrow Bold"/>
              </a:rPr>
              <a:t>20%</a:t>
            </a:r>
            <a:endParaRPr lang="en-US" sz="8800" b="1" dirty="0">
              <a:solidFill>
                <a:srgbClr val="FF0000"/>
              </a:solidFill>
              <a:latin typeface="Arial Narrow Bold"/>
              <a:cs typeface="Arial Narrow Bold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3262499" y="2741779"/>
            <a:ext cx="2618631" cy="635529"/>
          </a:xfrm>
        </p:spPr>
        <p:txBody>
          <a:bodyPr>
            <a:normAutofit/>
          </a:bodyPr>
          <a:lstStyle/>
          <a:p>
            <a:pPr algn="r"/>
            <a:r>
              <a:rPr lang="es-ES_tradnl" sz="1400" b="1" dirty="0" smtClean="0">
                <a:solidFill>
                  <a:schemeClr val="bg1"/>
                </a:solidFill>
                <a:latin typeface="Cambria"/>
                <a:cs typeface="Cambria"/>
              </a:rPr>
              <a:t>HASTA 20 OCTUBRE</a:t>
            </a:r>
            <a:endParaRPr lang="es-ES_tradnl" sz="1400" b="1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980498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8027990" cy="3813174"/>
          </a:xfrm>
          <a:prstGeom prst="rect">
            <a:avLst/>
          </a:prstGeom>
          <a:solidFill>
            <a:srgbClr val="E93844"/>
          </a:solidFill>
          <a:ln>
            <a:solidFill>
              <a:srgbClr val="E938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8" rIns="91437" bIns="45718" anchor="ctr"/>
          <a:lstStyle/>
          <a:p>
            <a:pPr algn="ctr" defTabSz="4571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138" y="1498923"/>
            <a:ext cx="7225190" cy="635529"/>
          </a:xfrm>
        </p:spPr>
        <p:txBody>
          <a:bodyPr/>
          <a:lstStyle/>
          <a:p>
            <a:r>
              <a:rPr lang="es-ES_tradnl" dirty="0" smtClean="0">
                <a:solidFill>
                  <a:schemeClr val="bg1"/>
                </a:solidFill>
                <a:latin typeface="Cambria"/>
                <a:cs typeface="Cambria"/>
              </a:rPr>
              <a:t>Plantillas para hitos</a:t>
            </a:r>
            <a:endParaRPr lang="es-ES_tradnl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40426739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78805" y="1656543"/>
            <a:ext cx="8027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 smtClean="0">
                <a:latin typeface="Futura"/>
                <a:cs typeface="Futura"/>
              </a:rPr>
              <a:t>   5.000 FANS </a:t>
            </a:r>
            <a:endParaRPr lang="en-US" sz="4800" b="1" dirty="0">
              <a:solidFill>
                <a:srgbClr val="FF0000"/>
              </a:solidFill>
              <a:latin typeface="Futura"/>
              <a:cs typeface="Futura"/>
            </a:endParaRPr>
          </a:p>
        </p:txBody>
      </p:sp>
      <p:pic>
        <p:nvPicPr>
          <p:cNvPr id="6" name="Picture 5" descr="FB-ThumbsUp_14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093" y="966873"/>
            <a:ext cx="18288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56162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806508" y="1492300"/>
            <a:ext cx="8027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 smtClean="0">
                <a:latin typeface="Futura"/>
                <a:cs typeface="Futura"/>
              </a:rPr>
              <a:t>   5.000 SEGUIDORES</a:t>
            </a:r>
            <a:endParaRPr lang="en-US" sz="4800" b="1" dirty="0">
              <a:solidFill>
                <a:srgbClr val="FF0000"/>
              </a:solidFill>
              <a:latin typeface="Futura"/>
              <a:cs typeface="Futur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937" y="1095254"/>
            <a:ext cx="1777323" cy="177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6318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8027990" cy="3813174"/>
          </a:xfrm>
          <a:prstGeom prst="rect">
            <a:avLst/>
          </a:prstGeom>
          <a:solidFill>
            <a:srgbClr val="E93844"/>
          </a:solidFill>
          <a:ln>
            <a:solidFill>
              <a:srgbClr val="E938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8" rIns="91437" bIns="45718" anchor="ctr"/>
          <a:lstStyle/>
          <a:p>
            <a:pPr algn="ctr" defTabSz="4571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138" y="1498923"/>
            <a:ext cx="7225190" cy="635529"/>
          </a:xfrm>
        </p:spPr>
        <p:txBody>
          <a:bodyPr>
            <a:normAutofit fontScale="90000"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Cambria"/>
                <a:cs typeface="Cambria"/>
              </a:rPr>
              <a:t>Plantillas para promocionar </a:t>
            </a:r>
            <a:br>
              <a:rPr lang="es-ES_tradnl" dirty="0" smtClean="0">
                <a:solidFill>
                  <a:schemeClr val="bg1"/>
                </a:solidFill>
                <a:latin typeface="Cambria"/>
                <a:cs typeface="Cambria"/>
              </a:rPr>
            </a:br>
            <a:r>
              <a:rPr lang="es-ES_tradnl" dirty="0" smtClean="0">
                <a:solidFill>
                  <a:schemeClr val="bg1"/>
                </a:solidFill>
                <a:latin typeface="Cambria"/>
                <a:cs typeface="Cambria"/>
              </a:rPr>
              <a:t>otras redes sociales</a:t>
            </a:r>
            <a:endParaRPr lang="es-ES_tradnl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9344529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-1"/>
            <a:ext cx="8027988" cy="3813175"/>
          </a:xfrm>
          <a:prstGeom prst="rect">
            <a:avLst/>
          </a:prstGeom>
          <a:solidFill>
            <a:srgbClr val="1297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21784" y="2059968"/>
            <a:ext cx="8027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4800" b="1" dirty="0" smtClean="0">
                <a:solidFill>
                  <a:srgbClr val="FFFFFF"/>
                </a:solidFill>
                <a:latin typeface="Futura"/>
                <a:cs typeface="Futura"/>
              </a:rPr>
              <a:t>   @</a:t>
            </a:r>
            <a:r>
              <a:rPr lang="es-ES_tradnl" sz="4800" b="1" dirty="0" err="1" smtClean="0">
                <a:solidFill>
                  <a:srgbClr val="FFFFFF"/>
                </a:solidFill>
                <a:latin typeface="Futura"/>
                <a:cs typeface="Futura"/>
              </a:rPr>
              <a:t>vilmanunez</a:t>
            </a:r>
            <a:endParaRPr lang="en-US" sz="4800" b="1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5290" y="1550207"/>
            <a:ext cx="1879084" cy="18790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9462" y="376915"/>
            <a:ext cx="7153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Impact"/>
                <a:cs typeface="Impact"/>
              </a:rPr>
              <a:t>S</a:t>
            </a:r>
            <a:r>
              <a:rPr lang="en-US" sz="8000" b="1" dirty="0" smtClean="0">
                <a:solidFill>
                  <a:schemeClr val="bg1"/>
                </a:solidFill>
                <a:latin typeface="Impact"/>
                <a:cs typeface="Impact"/>
              </a:rPr>
              <a:t>ÍGUENOS</a:t>
            </a:r>
            <a:endParaRPr lang="en-US" sz="8000" b="1" dirty="0">
              <a:solidFill>
                <a:schemeClr val="bg1"/>
              </a:solidFill>
              <a:latin typeface="Impact"/>
              <a:cs typeface="Impact"/>
            </a:endParaRPr>
          </a:p>
        </p:txBody>
      </p:sp>
    </p:spTree>
    <p:extLst>
      <p:ext uri="{BB962C8B-B14F-4D97-AF65-F5344CB8AC3E}">
        <p14:creationId xmlns:p14="http://schemas.microsoft.com/office/powerpoint/2010/main" val="371495974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3"/>
            <a:ext cx="8027988" cy="3813175"/>
          </a:xfrm>
          <a:prstGeom prst="rect">
            <a:avLst/>
          </a:prstGeom>
          <a:solidFill>
            <a:srgbClr val="C2002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44572" y="2169463"/>
            <a:ext cx="8027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  <a:latin typeface="Futura"/>
                <a:cs typeface="Futura"/>
              </a:rPr>
              <a:t>   </a:t>
            </a:r>
            <a:r>
              <a:rPr lang="es-ES_tradnl" sz="2400" b="1" dirty="0" err="1" smtClean="0">
                <a:solidFill>
                  <a:srgbClr val="FFFFFF"/>
                </a:solidFill>
                <a:latin typeface="Futura"/>
                <a:cs typeface="Futura"/>
              </a:rPr>
              <a:t>pinterest.com</a:t>
            </a:r>
            <a:r>
              <a:rPr lang="es-ES_tradnl" sz="4800" b="1" dirty="0" smtClean="0">
                <a:solidFill>
                  <a:srgbClr val="FFFFFF"/>
                </a:solidFill>
                <a:latin typeface="Futura"/>
                <a:cs typeface="Futura"/>
              </a:rPr>
              <a:t>/</a:t>
            </a:r>
            <a:r>
              <a:rPr lang="es-ES_tradnl" sz="4800" b="1" dirty="0" err="1" smtClean="0">
                <a:solidFill>
                  <a:srgbClr val="FFFFFF"/>
                </a:solidFill>
                <a:latin typeface="Futura"/>
                <a:cs typeface="Futura"/>
              </a:rPr>
              <a:t>vilmanunez</a:t>
            </a:r>
            <a:endParaRPr lang="en-US" sz="4800" b="1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462" y="376915"/>
            <a:ext cx="7153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Impact"/>
                <a:cs typeface="Impact"/>
              </a:rPr>
              <a:t>S</a:t>
            </a:r>
            <a:r>
              <a:rPr lang="en-US" sz="8000" b="1" dirty="0" smtClean="0">
                <a:solidFill>
                  <a:schemeClr val="bg1"/>
                </a:solidFill>
                <a:latin typeface="Impact"/>
                <a:cs typeface="Impact"/>
              </a:rPr>
              <a:t>ÍGUENOS</a:t>
            </a:r>
            <a:endParaRPr lang="en-US" sz="8000" b="1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pic>
        <p:nvPicPr>
          <p:cNvPr id="2" name="Picture 1" descr="pinterest_badge_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77" y="1700356"/>
            <a:ext cx="1753215" cy="1753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81071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" y="3"/>
            <a:ext cx="8027988" cy="3813175"/>
          </a:xfrm>
          <a:prstGeom prst="rect">
            <a:avLst/>
          </a:prstGeom>
          <a:solidFill>
            <a:srgbClr val="B22A2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44572" y="2169463"/>
            <a:ext cx="80279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400" b="1" dirty="0" smtClean="0">
                <a:solidFill>
                  <a:srgbClr val="FFFFFF"/>
                </a:solidFill>
                <a:latin typeface="Futura"/>
                <a:cs typeface="Futura"/>
              </a:rPr>
              <a:t>   </a:t>
            </a:r>
            <a:r>
              <a:rPr lang="es-ES_tradnl" sz="2400" b="1" dirty="0" err="1" smtClean="0">
                <a:solidFill>
                  <a:srgbClr val="FFFFFF"/>
                </a:solidFill>
                <a:latin typeface="Futura"/>
                <a:cs typeface="Futura"/>
              </a:rPr>
              <a:t>pinterest.com</a:t>
            </a:r>
            <a:r>
              <a:rPr lang="es-ES_tradnl" sz="4800" b="1" dirty="0" smtClean="0">
                <a:solidFill>
                  <a:srgbClr val="FFFFFF"/>
                </a:solidFill>
                <a:latin typeface="Futura"/>
                <a:cs typeface="Futura"/>
              </a:rPr>
              <a:t>/</a:t>
            </a:r>
            <a:r>
              <a:rPr lang="es-ES_tradnl" sz="4800" b="1" dirty="0" err="1" smtClean="0">
                <a:solidFill>
                  <a:srgbClr val="FFFFFF"/>
                </a:solidFill>
                <a:latin typeface="Futura"/>
                <a:cs typeface="Futura"/>
              </a:rPr>
              <a:t>vilmanunez</a:t>
            </a:r>
            <a:endParaRPr lang="en-US" sz="4800" b="1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462" y="376915"/>
            <a:ext cx="7153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Impact"/>
                <a:cs typeface="Impact"/>
              </a:rPr>
              <a:t>S</a:t>
            </a:r>
            <a:r>
              <a:rPr lang="en-US" sz="8000" b="1" dirty="0" smtClean="0">
                <a:solidFill>
                  <a:schemeClr val="bg1"/>
                </a:solidFill>
                <a:latin typeface="Impact"/>
                <a:cs typeface="Impact"/>
              </a:rPr>
              <a:t>ÍGUENOS</a:t>
            </a:r>
            <a:endParaRPr lang="en-US" sz="8000" b="1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74" y="1985971"/>
            <a:ext cx="1211013" cy="1218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84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n8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027988" cy="38386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0566" y="493216"/>
            <a:ext cx="278644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entury"/>
                <a:cs typeface="Century"/>
              </a:rPr>
              <a:t>“</a:t>
            </a:r>
            <a:r>
              <a:rPr lang="en-US" sz="2400" dirty="0" err="1" smtClean="0">
                <a:latin typeface="Century"/>
                <a:cs typeface="Century"/>
              </a:rPr>
              <a:t>Aqu</a:t>
            </a:r>
            <a:r>
              <a:rPr lang="en-US" sz="2400" dirty="0" err="1" smtClean="0">
                <a:latin typeface="Century"/>
                <a:cs typeface="Century"/>
              </a:rPr>
              <a:t>í</a:t>
            </a:r>
            <a:r>
              <a:rPr lang="en-US" sz="2400" dirty="0" smtClean="0">
                <a:latin typeface="Century"/>
                <a:cs typeface="Century"/>
              </a:rPr>
              <a:t> la </a:t>
            </a:r>
            <a:r>
              <a:rPr lang="en-US" sz="2400" dirty="0" err="1" smtClean="0">
                <a:latin typeface="Lucida Handwriting"/>
                <a:cs typeface="Lucida Handwriting"/>
              </a:rPr>
              <a:t>frase</a:t>
            </a:r>
            <a:r>
              <a:rPr lang="en-US" sz="2400" dirty="0" smtClean="0">
                <a:latin typeface="Lucida Handwriting"/>
                <a:cs typeface="Lucida Handwriting"/>
              </a:rPr>
              <a:t> </a:t>
            </a:r>
            <a:r>
              <a:rPr lang="en-US" sz="2400" b="1" dirty="0" err="1" smtClean="0">
                <a:latin typeface="Myriad Pro"/>
                <a:cs typeface="Myriad Pro"/>
              </a:rPr>
              <a:t>que</a:t>
            </a:r>
            <a:r>
              <a:rPr lang="en-US" sz="2400" dirty="0" smtClean="0">
                <a:latin typeface="Lucida Handwriting"/>
                <a:cs typeface="Lucida Handwriting"/>
              </a:rPr>
              <a:t> </a:t>
            </a:r>
            <a:r>
              <a:rPr lang="en-US" sz="2400" b="1" dirty="0" err="1" smtClean="0">
                <a:latin typeface="Helvetica"/>
                <a:cs typeface="Helvetica"/>
              </a:rPr>
              <a:t>quieres</a:t>
            </a:r>
            <a:r>
              <a:rPr lang="en-US" sz="2400" b="1" dirty="0" smtClean="0">
                <a:latin typeface="Helvetica"/>
                <a:cs typeface="Helvetica"/>
              </a:rPr>
              <a:t> </a:t>
            </a:r>
          </a:p>
          <a:p>
            <a:r>
              <a:rPr lang="en-US" sz="2400" dirty="0" smtClean="0">
                <a:latin typeface="Cambria"/>
                <a:cs typeface="Cambria"/>
              </a:rPr>
              <a:t>COMPARTIR</a:t>
            </a:r>
            <a:r>
              <a:rPr lang="en-US" sz="2400" dirty="0" smtClean="0">
                <a:latin typeface="Century"/>
                <a:cs typeface="Century"/>
              </a:rPr>
              <a:t>”</a:t>
            </a:r>
            <a:endParaRPr lang="en-US" sz="2400" dirty="0">
              <a:latin typeface="Century"/>
              <a:cs typeface="Century"/>
            </a:endParaRPr>
          </a:p>
        </p:txBody>
      </p:sp>
    </p:spTree>
    <p:extLst>
      <p:ext uri="{BB962C8B-B14F-4D97-AF65-F5344CB8AC3E}">
        <p14:creationId xmlns:p14="http://schemas.microsoft.com/office/powerpoint/2010/main" val="20914446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" y="1"/>
            <a:ext cx="8027988" cy="3813174"/>
          </a:xfrm>
          <a:prstGeom prst="rect">
            <a:avLst/>
          </a:prstGeom>
          <a:solidFill>
            <a:srgbClr val="84041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95628" y="2169463"/>
            <a:ext cx="8027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 smtClean="0">
                <a:solidFill>
                  <a:srgbClr val="FFFFFF"/>
                </a:solidFill>
                <a:latin typeface="Futura"/>
                <a:cs typeface="Futura"/>
              </a:rPr>
              <a:t>   </a:t>
            </a:r>
            <a:r>
              <a:rPr lang="es-ES_tradnl" sz="1800" b="1" dirty="0" err="1" smtClean="0">
                <a:solidFill>
                  <a:srgbClr val="FFFFFF"/>
                </a:solidFill>
                <a:latin typeface="Futura"/>
                <a:cs typeface="Futura"/>
              </a:rPr>
              <a:t>youtube.com</a:t>
            </a:r>
            <a:r>
              <a:rPr lang="es-ES_tradnl" sz="4000" b="1" dirty="0" smtClean="0">
                <a:solidFill>
                  <a:srgbClr val="FFFFFF"/>
                </a:solidFill>
                <a:latin typeface="Futura"/>
                <a:cs typeface="Futura"/>
              </a:rPr>
              <a:t>/</a:t>
            </a:r>
            <a:r>
              <a:rPr lang="es-ES_tradnl" sz="4000" b="1" dirty="0" err="1" smtClean="0">
                <a:solidFill>
                  <a:srgbClr val="FFFFFF"/>
                </a:solidFill>
                <a:latin typeface="Futura"/>
                <a:cs typeface="Futura"/>
              </a:rPr>
              <a:t>vilmanunez</a:t>
            </a:r>
            <a:endParaRPr lang="en-US" sz="4000" b="1" dirty="0">
              <a:solidFill>
                <a:srgbClr val="FFFFFF"/>
              </a:solidFill>
              <a:latin typeface="Futura"/>
              <a:cs typeface="Futur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462" y="376915"/>
            <a:ext cx="7153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bg1"/>
                </a:solidFill>
                <a:latin typeface="Impact"/>
                <a:cs typeface="Impact"/>
              </a:rPr>
              <a:t>S</a:t>
            </a:r>
            <a:r>
              <a:rPr lang="en-US" sz="8000" b="1" dirty="0" smtClean="0">
                <a:solidFill>
                  <a:schemeClr val="bg1"/>
                </a:solidFill>
                <a:latin typeface="Impact"/>
                <a:cs typeface="Impact"/>
              </a:rPr>
              <a:t>ÍGUENOS</a:t>
            </a:r>
            <a:endParaRPr lang="en-US" sz="8000" b="1" dirty="0">
              <a:solidFill>
                <a:schemeClr val="bg1"/>
              </a:solidFill>
              <a:latin typeface="Impact"/>
              <a:cs typeface="Impac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959" y="2047579"/>
            <a:ext cx="2653321" cy="111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8094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60207" y="2170910"/>
            <a:ext cx="8027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utura"/>
                <a:cs typeface="Futura"/>
              </a:rPr>
              <a:t>   </a:t>
            </a:r>
            <a:r>
              <a:rPr lang="es-ES_tradnl" sz="18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utura"/>
                <a:cs typeface="Futura"/>
              </a:rPr>
              <a:t>instagr.am</a:t>
            </a:r>
            <a:r>
              <a:rPr lang="es-ES_tradnl" sz="4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Futura"/>
                <a:cs typeface="Futura"/>
              </a:rPr>
              <a:t>/</a:t>
            </a:r>
            <a:r>
              <a:rPr lang="es-ES_tradnl" sz="4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Futura"/>
                <a:cs typeface="Futura"/>
              </a:rPr>
              <a:t>vilmanunez</a:t>
            </a:r>
            <a:endParaRPr lang="en-US" sz="4000" b="1" dirty="0">
              <a:solidFill>
                <a:schemeClr val="tx1">
                  <a:lumMod val="85000"/>
                  <a:lumOff val="15000"/>
                </a:schemeClr>
              </a:solidFill>
              <a:latin typeface="Futura"/>
              <a:cs typeface="Futura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9462" y="376915"/>
            <a:ext cx="7153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/>
                <a:cs typeface="Impact"/>
              </a:rPr>
              <a:t>S</a:t>
            </a:r>
            <a:r>
              <a:rPr lang="en-US" sz="8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mpact"/>
                <a:cs typeface="Impact"/>
              </a:rPr>
              <a:t>ÍGUENOS</a:t>
            </a:r>
            <a:endParaRPr lang="en-US" sz="8000" b="1" dirty="0">
              <a:solidFill>
                <a:schemeClr val="tx1">
                  <a:lumMod val="85000"/>
                  <a:lumOff val="15000"/>
                </a:schemeClr>
              </a:solidFill>
              <a:latin typeface="Impact"/>
              <a:cs typeface="Impact"/>
            </a:endParaRPr>
          </a:p>
        </p:txBody>
      </p:sp>
      <p:pic>
        <p:nvPicPr>
          <p:cNvPr id="9" name="Picture 8" descr="logo-isntagr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72" y="1870411"/>
            <a:ext cx="1543330" cy="154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4850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8027990" cy="3813174"/>
          </a:xfrm>
          <a:prstGeom prst="rect">
            <a:avLst/>
          </a:prstGeom>
          <a:solidFill>
            <a:srgbClr val="E93844"/>
          </a:solidFill>
          <a:ln>
            <a:solidFill>
              <a:srgbClr val="E9384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7" tIns="45718" rIns="91437" bIns="45718" anchor="ctr"/>
          <a:lstStyle/>
          <a:p>
            <a:pPr algn="ctr" defTabSz="457184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138" y="1498923"/>
            <a:ext cx="7225190" cy="635529"/>
          </a:xfrm>
        </p:spPr>
        <p:txBody>
          <a:bodyPr>
            <a:normAutofit/>
          </a:bodyPr>
          <a:lstStyle/>
          <a:p>
            <a:r>
              <a:rPr lang="es-ES_tradnl" dirty="0" smtClean="0">
                <a:solidFill>
                  <a:schemeClr val="bg1"/>
                </a:solidFill>
                <a:latin typeface="Cambria"/>
                <a:cs typeface="Cambria"/>
              </a:rPr>
              <a:t>Logos oficiales de redes sociales</a:t>
            </a:r>
            <a:endParaRPr lang="es-ES_tradnl" dirty="0">
              <a:solidFill>
                <a:schemeClr val="bg1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222368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90664" y="469458"/>
            <a:ext cx="2597271" cy="512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900" b="1" dirty="0" smtClean="0">
                <a:latin typeface="Century Gothic"/>
                <a:cs typeface="Century Gothic"/>
              </a:rPr>
              <a:t>Logo Facebook</a:t>
            </a:r>
            <a:endParaRPr lang="es-ES_tradnl" sz="900" b="1" dirty="0">
              <a:latin typeface="Century Gothic"/>
              <a:cs typeface="Century Gothic"/>
            </a:endParaRPr>
          </a:p>
        </p:txBody>
      </p:sp>
      <p:pic>
        <p:nvPicPr>
          <p:cNvPr id="5" name="Picture 4" descr="FB-ThumbsUp_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58" y="2416274"/>
            <a:ext cx="635001" cy="571500"/>
          </a:xfrm>
          <a:prstGeom prst="rect">
            <a:avLst/>
          </a:prstGeom>
        </p:spPr>
      </p:pic>
      <p:pic>
        <p:nvPicPr>
          <p:cNvPr id="6" name="Picture 5" descr="FB-ThumbsUp_7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59" y="2480970"/>
            <a:ext cx="914399" cy="812800"/>
          </a:xfrm>
          <a:prstGeom prst="rect">
            <a:avLst/>
          </a:prstGeom>
        </p:spPr>
      </p:pic>
      <p:pic>
        <p:nvPicPr>
          <p:cNvPr id="7" name="Picture 6" descr="FB-ThumbsUp_144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62" y="735318"/>
            <a:ext cx="1828800" cy="1612900"/>
          </a:xfrm>
          <a:prstGeom prst="rect">
            <a:avLst/>
          </a:prstGeom>
        </p:spPr>
      </p:pic>
      <p:pic>
        <p:nvPicPr>
          <p:cNvPr id="8" name="Picture 7" descr="FB-ThumbsUp_2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56" y="2963570"/>
            <a:ext cx="368300" cy="330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83117" y="469451"/>
            <a:ext cx="1422240" cy="14222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FB-f-Logo__white_1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17" y="532791"/>
            <a:ext cx="1270000" cy="1270000"/>
          </a:xfrm>
          <a:prstGeom prst="rect">
            <a:avLst/>
          </a:prstGeom>
        </p:spPr>
      </p:pic>
      <p:pic>
        <p:nvPicPr>
          <p:cNvPr id="11" name="Picture 10" descr="FB-f-Logo__blue_1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521" y="2018018"/>
            <a:ext cx="1270000" cy="1270000"/>
          </a:xfrm>
          <a:prstGeom prst="rect">
            <a:avLst/>
          </a:prstGeom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4012781" y="478862"/>
            <a:ext cx="2597271" cy="512919"/>
          </a:xfrm>
          <a:prstGeom prst="rect">
            <a:avLst/>
          </a:prstGeom>
        </p:spPr>
        <p:txBody>
          <a:bodyPr vert="horz" lIns="67656" tIns="33828" rIns="67656" bIns="33828" rtlCol="0">
            <a:normAutofit/>
          </a:bodyPr>
          <a:lstStyle>
            <a:lvl1pPr marL="253712" indent="-253712" algn="l" defTabSz="33828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9709" indent="-211426" algn="l" defTabSz="338282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5706" indent="-169141" algn="l" defTabSz="338282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3988" indent="-169141" algn="l" defTabSz="338282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2270" indent="-169141" algn="l" defTabSz="338282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60553" indent="-169141" algn="l" defTabSz="3382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8835" indent="-169141" algn="l" defTabSz="3382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7117" indent="-169141" algn="l" defTabSz="3382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75399" indent="-169141" algn="l" defTabSz="3382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_tradnl" sz="900" b="1" smtClean="0">
                <a:latin typeface="Century Gothic"/>
                <a:cs typeface="Century Gothic"/>
              </a:rPr>
              <a:t>Logo Twitter</a:t>
            </a:r>
            <a:endParaRPr lang="es-ES_tradnl" sz="900" b="1" dirty="0">
              <a:latin typeface="Century Gothic"/>
              <a:cs typeface="Century Gothic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760258" y="884422"/>
            <a:ext cx="1777323" cy="177732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23879" y="884422"/>
            <a:ext cx="1777323" cy="177732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01205" y="782662"/>
            <a:ext cx="1879084" cy="187908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45604" y="2792597"/>
            <a:ext cx="711199" cy="7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8367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71825" y="531780"/>
            <a:ext cx="2597271" cy="512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900" b="1" dirty="0" smtClean="0">
                <a:latin typeface="Century Gothic"/>
                <a:cs typeface="Century Gothic"/>
              </a:rPr>
              <a:t>Logo Google+</a:t>
            </a:r>
          </a:p>
        </p:txBody>
      </p:sp>
      <p:pic>
        <p:nvPicPr>
          <p:cNvPr id="5" name="Picture 4" descr="Google+ chiclet_R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664" y="976827"/>
            <a:ext cx="1175030" cy="1150551"/>
          </a:xfrm>
          <a:prstGeom prst="rect">
            <a:avLst/>
          </a:prstGeom>
        </p:spPr>
      </p:pic>
      <p:pic>
        <p:nvPicPr>
          <p:cNvPr id="6" name="Picture 5" descr="gplus-black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2" y="1044703"/>
            <a:ext cx="1076598" cy="1082675"/>
          </a:xfrm>
          <a:prstGeom prst="rect">
            <a:avLst/>
          </a:prstGeom>
        </p:spPr>
      </p:pic>
      <p:pic>
        <p:nvPicPr>
          <p:cNvPr id="7" name="Picture 6" descr="googleplus_gr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91" y="2086944"/>
            <a:ext cx="2746248" cy="123139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3904096" y="531784"/>
            <a:ext cx="2597271" cy="512919"/>
          </a:xfrm>
          <a:prstGeom prst="rect">
            <a:avLst/>
          </a:prstGeom>
        </p:spPr>
        <p:txBody>
          <a:bodyPr vert="horz" lIns="67656" tIns="33828" rIns="67656" bIns="33828" rtlCol="0">
            <a:normAutofit/>
          </a:bodyPr>
          <a:lstStyle>
            <a:lvl1pPr marL="253712" indent="-253712" algn="l" defTabSz="33828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9709" indent="-211426" algn="l" defTabSz="338282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5706" indent="-169141" algn="l" defTabSz="338282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3988" indent="-169141" algn="l" defTabSz="338282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2270" indent="-169141" algn="l" defTabSz="338282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60553" indent="-169141" algn="l" defTabSz="3382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8835" indent="-169141" algn="l" defTabSz="3382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7117" indent="-169141" algn="l" defTabSz="3382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75399" indent="-169141" algn="l" defTabSz="3382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_tradnl" sz="900" b="1" smtClean="0">
                <a:latin typeface="Century Gothic"/>
                <a:cs typeface="Century Gothic"/>
              </a:rPr>
              <a:t>Logo Pinterest</a:t>
            </a:r>
            <a:endParaRPr lang="es-ES_tradnl" sz="900" b="1" dirty="0">
              <a:latin typeface="Century Gothic"/>
              <a:cs typeface="Century Gothic"/>
            </a:endParaRPr>
          </a:p>
        </p:txBody>
      </p:sp>
      <p:pic>
        <p:nvPicPr>
          <p:cNvPr id="9" name="Picture 8" descr="pinit_re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636" y="1044696"/>
            <a:ext cx="1935450" cy="851598"/>
          </a:xfrm>
          <a:prstGeom prst="rect">
            <a:avLst/>
          </a:prstGeom>
        </p:spPr>
      </p:pic>
      <p:pic>
        <p:nvPicPr>
          <p:cNvPr id="10" name="Picture 9" descr="pinterest_logo_red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433" y="2573005"/>
            <a:ext cx="3813174" cy="983714"/>
          </a:xfrm>
          <a:prstGeom prst="rect">
            <a:avLst/>
          </a:prstGeom>
        </p:spPr>
      </p:pic>
      <p:pic>
        <p:nvPicPr>
          <p:cNvPr id="11" name="Picture 10" descr="pinterest_badge_red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4091" y="873845"/>
            <a:ext cx="1562099" cy="156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1818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 txBox="1">
            <a:spLocks/>
          </p:cNvSpPr>
          <p:nvPr/>
        </p:nvSpPr>
        <p:spPr>
          <a:xfrm>
            <a:off x="190664" y="531780"/>
            <a:ext cx="2597271" cy="512919"/>
          </a:xfrm>
          <a:prstGeom prst="rect">
            <a:avLst/>
          </a:prstGeom>
        </p:spPr>
        <p:txBody>
          <a:bodyPr vert="horz" lIns="67656" tIns="33828" rIns="67656" bIns="33828" rtlCol="0">
            <a:normAutofit/>
          </a:bodyPr>
          <a:lstStyle>
            <a:lvl1pPr marL="253712" indent="-253712" algn="l" defTabSz="338282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9709" indent="-211426" algn="l" defTabSz="338282" rtl="0" eaLnBrk="1" latinLnBrk="0" hangingPunct="1">
              <a:spcBef>
                <a:spcPct val="20000"/>
              </a:spcBef>
              <a:buFont typeface="Arial"/>
              <a:buChar char="–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45706" indent="-169141" algn="l" defTabSz="338282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3988" indent="-169141" algn="l" defTabSz="338282" rtl="0" eaLnBrk="1" latinLnBrk="0" hangingPunct="1">
              <a:spcBef>
                <a:spcPct val="20000"/>
              </a:spcBef>
              <a:buFont typeface="Arial"/>
              <a:buChar char="–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22270" indent="-169141" algn="l" defTabSz="338282" rtl="0" eaLnBrk="1" latinLnBrk="0" hangingPunct="1">
              <a:spcBef>
                <a:spcPct val="20000"/>
              </a:spcBef>
              <a:buFont typeface="Arial"/>
              <a:buChar char="»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60553" indent="-169141" algn="l" defTabSz="3382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98835" indent="-169141" algn="l" defTabSz="3382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37117" indent="-169141" algn="l" defTabSz="3382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75399" indent="-169141" algn="l" defTabSz="338282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s-ES_tradnl" sz="900" b="1" smtClean="0">
                <a:latin typeface="Century Gothic"/>
                <a:cs typeface="Century Gothic"/>
              </a:rPr>
              <a:t>Logo Youtube</a:t>
            </a:r>
            <a:endParaRPr lang="es-ES_tradnl" sz="900" b="1" dirty="0">
              <a:latin typeface="Century Gothic"/>
              <a:cs typeface="Century Gothic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58" y="803411"/>
            <a:ext cx="3241045" cy="13651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473" y="2271844"/>
            <a:ext cx="3241045" cy="1181433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160735" y="546951"/>
            <a:ext cx="2597271" cy="5129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_tradnl" sz="900" b="1" dirty="0" smtClean="0">
                <a:latin typeface="Century Gothic"/>
                <a:cs typeface="Century Gothic"/>
              </a:rPr>
              <a:t>Logo </a:t>
            </a:r>
            <a:r>
              <a:rPr lang="es-ES_tradnl" sz="900" b="1" dirty="0" err="1" smtClean="0">
                <a:latin typeface="Century Gothic"/>
                <a:cs typeface="Century Gothic"/>
              </a:rPr>
              <a:t>Instagram</a:t>
            </a:r>
            <a:endParaRPr lang="es-ES_tradnl" sz="900" b="1" dirty="0">
              <a:latin typeface="Century Gothic"/>
              <a:cs typeface="Century Gothic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075" y="782036"/>
            <a:ext cx="3813174" cy="1084893"/>
          </a:xfrm>
          <a:prstGeom prst="rect">
            <a:avLst/>
          </a:prstGeom>
        </p:spPr>
      </p:pic>
      <p:pic>
        <p:nvPicPr>
          <p:cNvPr id="17" name="Picture 16" descr="logo-isntagr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72" y="1990456"/>
            <a:ext cx="1543330" cy="1543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106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n8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027988" cy="383864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3548" y="252859"/>
            <a:ext cx="2924136" cy="2159832"/>
            <a:chOff x="1166269" y="1604023"/>
            <a:chExt cx="2924135" cy="2159832"/>
          </a:xfrm>
        </p:grpSpPr>
        <p:sp>
          <p:nvSpPr>
            <p:cNvPr id="8" name="Rectangle 7"/>
            <p:cNvSpPr/>
            <p:nvPr/>
          </p:nvSpPr>
          <p:spPr>
            <a:xfrm>
              <a:off x="1166269" y="1604023"/>
              <a:ext cx="49244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s-ES_tradnl" sz="54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“</a:t>
              </a:r>
              <a:endParaRPr lang="es-ES_tradnl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897410" y="2840525"/>
              <a:ext cx="485943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pPr algn="ctr"/>
              <a:r>
                <a:rPr lang="es-ES_tradnl" sz="5400" b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”</a:t>
              </a:r>
              <a:endParaRPr lang="es-ES_tradnl" sz="5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557955" y="1905684"/>
              <a:ext cx="25324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srgbClr val="FFFFFF"/>
                  </a:solidFill>
                  <a:latin typeface="Century"/>
                  <a:cs typeface="Century"/>
                </a:rPr>
                <a:t>S</a:t>
              </a:r>
              <a:r>
                <a:rPr lang="en-US" sz="2400" dirty="0" smtClean="0">
                  <a:solidFill>
                    <a:srgbClr val="FFFFFF"/>
                  </a:solidFill>
                  <a:latin typeface="Century"/>
                  <a:cs typeface="Century"/>
                </a:rPr>
                <a:t>É EL CAMBIO</a:t>
              </a:r>
              <a:r>
                <a:rPr lang="en-US" sz="2400" dirty="0" smtClean="0">
                  <a:latin typeface="Century"/>
                  <a:cs typeface="Century"/>
                </a:rPr>
                <a:t> QUE QUIERES VER EN </a:t>
              </a:r>
              <a:r>
                <a:rPr lang="en-US" sz="2400" dirty="0" smtClean="0">
                  <a:solidFill>
                    <a:srgbClr val="FFFFFF"/>
                  </a:solidFill>
                  <a:latin typeface="Century"/>
                  <a:cs typeface="Century"/>
                </a:rPr>
                <a:t>EL MUNDO</a:t>
              </a:r>
              <a:endParaRPr lang="en-US" sz="2400" dirty="0">
                <a:solidFill>
                  <a:srgbClr val="FFFFFF"/>
                </a:solidFill>
                <a:latin typeface="Century"/>
                <a:cs typeface="Century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7292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n8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027988" cy="38386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" y="2983980"/>
            <a:ext cx="8027988" cy="859833"/>
          </a:xfrm>
          <a:prstGeom prst="rect">
            <a:avLst/>
          </a:prstGeom>
          <a:solidFill>
            <a:schemeClr val="tx1">
              <a:alpha val="5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latin typeface="Century"/>
                <a:cs typeface="Century"/>
              </a:rPr>
              <a:t>“</a:t>
            </a:r>
            <a:r>
              <a:rPr lang="en-US" sz="2000" dirty="0" err="1" smtClean="0">
                <a:latin typeface="Century"/>
                <a:cs typeface="Century"/>
              </a:rPr>
              <a:t>Aquí</a:t>
            </a:r>
            <a:r>
              <a:rPr lang="en-US" sz="2000" dirty="0" smtClean="0">
                <a:latin typeface="Century"/>
                <a:cs typeface="Century"/>
              </a:rPr>
              <a:t> la </a:t>
            </a:r>
            <a:r>
              <a:rPr lang="en-US" sz="2000" dirty="0" err="1" smtClean="0">
                <a:latin typeface="Lucida Handwriting"/>
                <a:cs typeface="Lucida Handwriting"/>
              </a:rPr>
              <a:t>frase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Myriad Pro"/>
                <a:cs typeface="Myriad Pro"/>
              </a:rPr>
              <a:t>que</a:t>
            </a:r>
            <a:r>
              <a:rPr lang="en-US" sz="2000" dirty="0" smtClean="0">
                <a:latin typeface="Lucida Handwriting"/>
                <a:cs typeface="Lucida Handwriting"/>
              </a:rPr>
              <a:t> </a:t>
            </a:r>
            <a:r>
              <a:rPr lang="en-US" sz="2000" b="1" dirty="0" err="1" smtClean="0">
                <a:latin typeface="Helvetica"/>
                <a:cs typeface="Helvetica"/>
              </a:rPr>
              <a:t>quieres</a:t>
            </a:r>
            <a:r>
              <a:rPr lang="en-US" sz="2000" b="1" dirty="0" smtClean="0">
                <a:latin typeface="Helvetica"/>
                <a:cs typeface="Helvetica"/>
              </a:rPr>
              <a:t> </a:t>
            </a:r>
          </a:p>
          <a:p>
            <a:pPr algn="ctr"/>
            <a:r>
              <a:rPr lang="en-US" sz="2000" dirty="0" smtClean="0">
                <a:latin typeface="Cambria"/>
                <a:cs typeface="Cambria"/>
              </a:rPr>
              <a:t>COMPARTIR</a:t>
            </a:r>
            <a:r>
              <a:rPr lang="en-US" sz="2000" dirty="0" smtClean="0">
                <a:latin typeface="Century"/>
                <a:cs typeface="Century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154534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1865</Words>
  <Application>Microsoft Macintosh PowerPoint</Application>
  <PresentationFormat>Custom</PresentationFormat>
  <Paragraphs>230</Paragraphs>
  <Slides>75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PLANTILLAS de Power Point para crear publicaciones en FACEBOOK</vt:lpstr>
      <vt:lpstr>¿Qué incluye esta plantilla?</vt:lpstr>
      <vt:lpstr>Créditos</vt:lpstr>
      <vt:lpstr>Políticas de uso</vt:lpstr>
      <vt:lpstr>Instrucciones uso</vt:lpstr>
      <vt:lpstr>Plantillas para frases  con imágenes PREMIUM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Plantillas para juegos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Plantillas para frases o mensajes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Plantillas para crear conteo regresivo</vt:lpstr>
      <vt:lpstr>FALTAN</vt:lpstr>
      <vt:lpstr>PowerPoint Presentation</vt:lpstr>
      <vt:lpstr>PowerPoint Presentation</vt:lpstr>
      <vt:lpstr>PowerPoint Presentation</vt:lpstr>
      <vt:lpstr>PowerPoint Presentation</vt:lpstr>
      <vt:lpstr>FALTAN</vt:lpstr>
      <vt:lpstr>PowerPoint Presentation</vt:lpstr>
      <vt:lpstr>PowerPoint Presentation</vt:lpstr>
      <vt:lpstr>PowerPoint Presentation</vt:lpstr>
      <vt:lpstr>Llamadas a la acción</vt:lpstr>
      <vt:lpstr>PowerPoint Presentation</vt:lpstr>
      <vt:lpstr>PowerPoint Presentation</vt:lpstr>
      <vt:lpstr>PowerPoint Presentation</vt:lpstr>
      <vt:lpstr>Plantillas para ofertas</vt:lpstr>
      <vt:lpstr>HASTA 20 OCTUBRE</vt:lpstr>
      <vt:lpstr>HASTA 20 OCTUBRE</vt:lpstr>
      <vt:lpstr>Plantillas para hitos</vt:lpstr>
      <vt:lpstr>PowerPoint Presentation</vt:lpstr>
      <vt:lpstr>PowerPoint Presentation</vt:lpstr>
      <vt:lpstr>Plantillas para promocionar  otras redes sociales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Logos oficiales de redes sociales</vt:lpstr>
      <vt:lpstr>PowerPoint Presentation</vt:lpstr>
      <vt:lpstr>PowerPoint Presentation</vt:lpstr>
      <vt:lpstr>PowerPoint Presentation</vt:lpstr>
    </vt:vector>
  </TitlesOfParts>
  <Company>Bloonder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Vilma Núñez</dc:creator>
  <cp:lastModifiedBy>Vilma Núñez</cp:lastModifiedBy>
  <cp:revision>40</cp:revision>
  <dcterms:created xsi:type="dcterms:W3CDTF">2013-09-01T09:51:50Z</dcterms:created>
  <dcterms:modified xsi:type="dcterms:W3CDTF">2013-09-01T15:33:58Z</dcterms:modified>
</cp:coreProperties>
</file>