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</p:sldIdLst>
  <p:sldSz cx="12192000" cy="6858000"/>
  <p:notesSz cx="6858000" cy="9144000"/>
  <p:photoAlbum showCaptions="1" layout="2pic" frame="frameStyle2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3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9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3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835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98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1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6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2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7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2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3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3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0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48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BB613-5D98-4602-99D2-41999650E4A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9613-9073-4056-B9F6-AE491317C9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71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Álbum de fotografías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por Sergio Bazo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14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85888"/>
            <a:ext cx="5638800" cy="4098925"/>
            <a:chOff x="342900" y="1385888"/>
            <a:chExt cx="5638800" cy="4098925"/>
          </a:xfrm>
        </p:grpSpPr>
        <p:pic>
          <p:nvPicPr>
            <p:cNvPr id="3" name="Imagen 2" descr="Fortaleza de Kuélap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85888"/>
              <a:ext cx="5638800" cy="3743325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191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Fortaleza de Kuélap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92238"/>
            <a:ext cx="5638800" cy="4084637"/>
            <a:chOff x="6210300" y="1392238"/>
            <a:chExt cx="5638800" cy="4084637"/>
          </a:xfrm>
        </p:grpSpPr>
        <p:pic>
          <p:nvPicPr>
            <p:cNvPr id="7" name="Imagen 6" descr="Isla de Taquile en el lago Titicaca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92238"/>
              <a:ext cx="5638800" cy="372903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33975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s-ES" sz="1800" smtClean="0"/>
                <a:t>Isla de Taquile en el lago Titicaca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408328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58900"/>
            <a:ext cx="5638800" cy="4152900"/>
            <a:chOff x="342900" y="1358900"/>
            <a:chExt cx="5638800" cy="4152900"/>
          </a:xfrm>
        </p:grpSpPr>
        <p:pic>
          <p:nvPicPr>
            <p:cNvPr id="3" name="Imagen 2" descr="Islas Ballesta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58900"/>
              <a:ext cx="5638800" cy="3797300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6890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Islas Ballestas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66838"/>
            <a:ext cx="5638800" cy="4135437"/>
            <a:chOff x="6210300" y="1366838"/>
            <a:chExt cx="5638800" cy="4135437"/>
          </a:xfrm>
        </p:grpSpPr>
        <p:pic>
          <p:nvPicPr>
            <p:cNvPr id="7" name="Imagen 6" descr="La laguna de Llanganuco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66838"/>
              <a:ext cx="5638800" cy="377983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59375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La laguna de Llanganuco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3558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82713"/>
            <a:ext cx="5638800" cy="4105275"/>
            <a:chOff x="342900" y="1382713"/>
            <a:chExt cx="5638800" cy="4105275"/>
          </a:xfrm>
        </p:grpSpPr>
        <p:pic>
          <p:nvPicPr>
            <p:cNvPr id="3" name="Imagen 2" descr="Las líneas de Nazca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82713"/>
              <a:ext cx="5638800" cy="3749675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5088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Las líneas de Nazca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76363"/>
            <a:ext cx="5638800" cy="4116387"/>
            <a:chOff x="6210300" y="1376363"/>
            <a:chExt cx="5638800" cy="4116387"/>
          </a:xfrm>
        </p:grpSpPr>
        <p:pic>
          <p:nvPicPr>
            <p:cNvPr id="7" name="Imagen 6" descr="Las ventanillas de Otuzco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6363"/>
              <a:ext cx="5638800" cy="376078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Las ventanillas de Otuzco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6002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77950"/>
            <a:ext cx="5638800" cy="4113213"/>
            <a:chOff x="342900" y="1377950"/>
            <a:chExt cx="5638800" cy="4113213"/>
          </a:xfrm>
        </p:grpSpPr>
        <p:pic>
          <p:nvPicPr>
            <p:cNvPr id="3" name="Imagen 2" descr="Los Manglar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77950"/>
              <a:ext cx="5638800" cy="3757613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826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Los Manglares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76363"/>
            <a:ext cx="5638800" cy="4116387"/>
            <a:chOff x="6210300" y="1376363"/>
            <a:chExt cx="5638800" cy="4116387"/>
          </a:xfrm>
        </p:grpSpPr>
        <p:pic>
          <p:nvPicPr>
            <p:cNvPr id="7" name="Imagen 6" descr="Pacaya Samiria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6363"/>
              <a:ext cx="5638800" cy="376078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Pacaya Samiria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7798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84300"/>
            <a:ext cx="5638800" cy="4102100"/>
            <a:chOff x="342900" y="1384300"/>
            <a:chExt cx="5638800" cy="4102100"/>
          </a:xfrm>
        </p:grpSpPr>
        <p:pic>
          <p:nvPicPr>
            <p:cNvPr id="3" name="Imagen 2" descr="Parque nacional de Huascará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84300"/>
              <a:ext cx="5638800" cy="3746500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350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Parque nacional de Huascarán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71600"/>
            <a:ext cx="5638800" cy="4127500"/>
            <a:chOff x="6210300" y="1371600"/>
            <a:chExt cx="5638800" cy="4127500"/>
          </a:xfrm>
        </p:grpSpPr>
        <p:pic>
          <p:nvPicPr>
            <p:cNvPr id="7" name="Imagen 6" descr="Parque nacional de Manu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1600"/>
              <a:ext cx="5638800" cy="3771900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5620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Parque nacional de Manu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701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77950"/>
            <a:ext cx="5638800" cy="4113213"/>
            <a:chOff x="342900" y="1377950"/>
            <a:chExt cx="5638800" cy="4113213"/>
          </a:xfrm>
        </p:grpSpPr>
        <p:pic>
          <p:nvPicPr>
            <p:cNvPr id="3" name="Imagen 2" descr="Playa Las Pocitas en Máncora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77950"/>
              <a:ext cx="5638800" cy="3757613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826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s-ES" sz="1800" smtClean="0"/>
                <a:t>Playa Las Pocitas en Máncora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85888"/>
            <a:ext cx="5638800" cy="4098925"/>
            <a:chOff x="6210300" y="1385888"/>
            <a:chExt cx="5638800" cy="4098925"/>
          </a:xfrm>
        </p:grpSpPr>
        <p:pic>
          <p:nvPicPr>
            <p:cNvPr id="7" name="Imagen 6" descr="Punta Sal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85888"/>
              <a:ext cx="5638800" cy="3743325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4191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Punta Sal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72245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82713"/>
            <a:ext cx="5638800" cy="4105275"/>
            <a:chOff x="342900" y="1382713"/>
            <a:chExt cx="5638800" cy="4105275"/>
          </a:xfrm>
        </p:grpSpPr>
        <p:pic>
          <p:nvPicPr>
            <p:cNvPr id="3" name="Imagen 2" descr="Reserva nacional de Paraca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82713"/>
              <a:ext cx="5638800" cy="3749675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5088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Reserva nacional de Paracas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79538"/>
            <a:ext cx="5638800" cy="4110037"/>
            <a:chOff x="6210300" y="1379538"/>
            <a:chExt cx="5638800" cy="4110037"/>
          </a:xfrm>
        </p:grpSpPr>
        <p:pic>
          <p:nvPicPr>
            <p:cNvPr id="7" name="Imagen 6" descr="Río Amazonas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9538"/>
              <a:ext cx="5638800" cy="375443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46675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Río Amazonas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694066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76363"/>
            <a:ext cx="5638800" cy="4116387"/>
            <a:chOff x="342900" y="1376363"/>
            <a:chExt cx="5638800" cy="4116387"/>
          </a:xfrm>
        </p:grpSpPr>
        <p:pic>
          <p:nvPicPr>
            <p:cNvPr id="3" name="Imagen 2" descr="Sarcófagos en el sitio arqueológico de Karajía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76363"/>
              <a:ext cx="5638800" cy="376078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s-ES" sz="1800" smtClean="0"/>
                <a:t>Sarcófagos en el sitio arqueológico de Karajía</a:t>
              </a:r>
              <a:endParaRPr lang="en-US" sz="1800"/>
            </a:p>
          </p:txBody>
        </p:sp>
      </p:grpSp>
      <p:sp>
        <p:nvSpPr>
          <p:cNvPr id="6" name="Rectángulo 5"/>
          <p:cNvSpPr/>
          <p:nvPr isPhoto="1"/>
        </p:nvSpPr>
        <p:spPr>
          <a:xfrm>
            <a:off x="6210300" y="457200"/>
            <a:ext cx="5638800" cy="5600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r>
              <a:rPr lang="en-US" sz="3200" smtClean="0"/>
              <a:t>Cuadro de texto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040376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79538"/>
            <a:ext cx="5638800" cy="4110037"/>
            <a:chOff x="342900" y="1379538"/>
            <a:chExt cx="5638800" cy="4110037"/>
          </a:xfrm>
        </p:grpSpPr>
        <p:pic>
          <p:nvPicPr>
            <p:cNvPr id="3" name="Imagen 2" descr="Tumba del señor de Sipá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79538"/>
              <a:ext cx="5638800" cy="375443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6675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s-ES" sz="1800" smtClean="0"/>
                <a:t>Tumba del señor de Sipán</a:t>
              </a:r>
              <a:endParaRPr lang="en-US" sz="1800"/>
            </a:p>
          </p:txBody>
        </p:sp>
      </p:grpSp>
      <p:sp>
        <p:nvSpPr>
          <p:cNvPr id="6" name="Rectángulo 5"/>
          <p:cNvSpPr/>
          <p:nvPr isPhoto="1"/>
        </p:nvSpPr>
        <p:spPr>
          <a:xfrm>
            <a:off x="6210300" y="457200"/>
            <a:ext cx="5638800" cy="5600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r>
              <a:rPr lang="en-US" sz="3200" smtClean="0"/>
              <a:t>Cuadro de texto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64278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isPhoto="1"/>
        </p:nvSpPr>
        <p:spPr>
          <a:xfrm>
            <a:off x="342900" y="457200"/>
            <a:ext cx="5638800" cy="5600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r>
              <a:rPr lang="en-US" sz="3200" dirty="0" err="1" smtClean="0"/>
              <a:t>Cuadro</a:t>
            </a:r>
            <a:r>
              <a:rPr lang="en-US" sz="3200" dirty="0" smtClean="0"/>
              <a:t> de </a:t>
            </a:r>
            <a:r>
              <a:rPr lang="en-US" sz="3200" dirty="0" err="1" smtClean="0"/>
              <a:t>texto</a:t>
            </a:r>
            <a:endParaRPr lang="en-US" sz="3200" dirty="0"/>
          </a:p>
        </p:txBody>
      </p:sp>
      <p:grpSp>
        <p:nvGrpSpPr>
          <p:cNvPr id="6" name="Grupo 5"/>
          <p:cNvGrpSpPr>
            <a:grpSpLocks noGrp="1" noUngrp="1" noChangeAspect="1"/>
          </p:cNvGrpSpPr>
          <p:nvPr/>
        </p:nvGrpSpPr>
        <p:grpSpPr>
          <a:xfrm>
            <a:off x="6210300" y="1376363"/>
            <a:ext cx="5638800" cy="4116387"/>
            <a:chOff x="6210300" y="1376363"/>
            <a:chExt cx="5638800" cy="4116387"/>
          </a:xfrm>
        </p:grpSpPr>
        <p:pic>
          <p:nvPicPr>
            <p:cNvPr id="4" name="Imagen 3" descr="Machu Picchu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6363"/>
              <a:ext cx="5638800" cy="376078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62103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Machu Picchu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6236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58900"/>
            <a:ext cx="5638800" cy="4152900"/>
            <a:chOff x="342900" y="1358900"/>
            <a:chExt cx="5638800" cy="4152900"/>
          </a:xfrm>
        </p:grpSpPr>
        <p:pic>
          <p:nvPicPr>
            <p:cNvPr id="3" name="Imagen 2" descr="Fortaleza de Sacsayhuamá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58900"/>
              <a:ext cx="5638800" cy="3797300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6890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Fortaleza de Sacsayhuamán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89063"/>
            <a:ext cx="5638800" cy="4090987"/>
            <a:chOff x="6210300" y="1389063"/>
            <a:chExt cx="5638800" cy="4090987"/>
          </a:xfrm>
        </p:grpSpPr>
        <p:pic>
          <p:nvPicPr>
            <p:cNvPr id="7" name="Imagen 6" descr="Andenería en Moray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89063"/>
              <a:ext cx="5638800" cy="373538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371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Andenería en Moray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6022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73188"/>
            <a:ext cx="5638800" cy="4124325"/>
            <a:chOff x="342900" y="1373188"/>
            <a:chExt cx="5638800" cy="4124325"/>
          </a:xfrm>
        </p:grpSpPr>
        <p:pic>
          <p:nvPicPr>
            <p:cNvPr id="3" name="Imagen 2" descr="Balneario de Huanchaco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73188"/>
              <a:ext cx="5638800" cy="3768725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5461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Balneario de Huanchaco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70013"/>
            <a:ext cx="5638800" cy="4130675"/>
            <a:chOff x="6210300" y="1370013"/>
            <a:chExt cx="5638800" cy="4130675"/>
          </a:xfrm>
        </p:grpSpPr>
        <p:pic>
          <p:nvPicPr>
            <p:cNvPr id="7" name="Imagen 6" descr="Baños del Inca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0013"/>
              <a:ext cx="5638800" cy="3775075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57788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Baños del Inca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33573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79538"/>
            <a:ext cx="5638800" cy="4110037"/>
            <a:chOff x="342900" y="1379538"/>
            <a:chExt cx="5638800" cy="4110037"/>
          </a:xfrm>
        </p:grpSpPr>
        <p:pic>
          <p:nvPicPr>
            <p:cNvPr id="3" name="Imagen 2" descr="Caídas de agua en Huancaya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79538"/>
              <a:ext cx="5638800" cy="375443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6675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s-ES" sz="1800" smtClean="0"/>
                <a:t>Caídas de agua en Huancaya</a:t>
              </a:r>
              <a:endParaRPr lang="en-US" sz="1800"/>
            </a:p>
          </p:txBody>
        </p:sp>
      </p:grpSp>
      <p:sp>
        <p:nvSpPr>
          <p:cNvPr id="6" name="Rectángulo 5"/>
          <p:cNvSpPr/>
          <p:nvPr isPhoto="1"/>
        </p:nvSpPr>
        <p:spPr>
          <a:xfrm>
            <a:off x="6210300" y="457200"/>
            <a:ext cx="5638800" cy="5600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r>
              <a:rPr lang="en-US" sz="3200" smtClean="0"/>
              <a:t>Cuadro de texto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1113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87475"/>
            <a:ext cx="5638800" cy="4095750"/>
            <a:chOff x="342900" y="1387475"/>
            <a:chExt cx="5638800" cy="4095750"/>
          </a:xfrm>
        </p:grpSpPr>
        <p:pic>
          <p:nvPicPr>
            <p:cNvPr id="3" name="Imagen 2" descr="Caral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87475"/>
              <a:ext cx="5638800" cy="3740150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0325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Caral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84300"/>
            <a:ext cx="5638800" cy="4102100"/>
            <a:chOff x="6210300" y="1384300"/>
            <a:chExt cx="5638800" cy="4102100"/>
          </a:xfrm>
        </p:grpSpPr>
        <p:pic>
          <p:nvPicPr>
            <p:cNvPr id="7" name="Imagen 6" descr="Centro arqueológico de Choquequirao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84300"/>
              <a:ext cx="5638800" cy="3746500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4350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Centro arqueológico de Choquequirao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824693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425575"/>
            <a:ext cx="5638800" cy="4017963"/>
            <a:chOff x="342900" y="1425575"/>
            <a:chExt cx="5638800" cy="4017963"/>
          </a:xfrm>
        </p:grpSpPr>
        <p:pic>
          <p:nvPicPr>
            <p:cNvPr id="3" name="Imagen 2" descr="Chavín de Huántar y sus Cabezas Clava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425575"/>
              <a:ext cx="5638800" cy="3662363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00638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s-ES" sz="1800" smtClean="0"/>
                <a:t>Chavín de Huántar y sus Cabezas Clavas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63663"/>
            <a:ext cx="5638800" cy="4141787"/>
            <a:chOff x="6210300" y="1363663"/>
            <a:chExt cx="5638800" cy="4141787"/>
          </a:xfrm>
        </p:grpSpPr>
        <p:pic>
          <p:nvPicPr>
            <p:cNvPr id="7" name="Imagen 6" descr="Chullpas en Sillustani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63663"/>
              <a:ext cx="5638800" cy="378618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625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Chullpas en Sillustani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758805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Grp="1" noUngrp="1" noChangeAspect="1"/>
          </p:cNvGrpSpPr>
          <p:nvPr/>
        </p:nvGrpSpPr>
        <p:grpSpPr>
          <a:xfrm>
            <a:off x="342900" y="1376363"/>
            <a:ext cx="5638800" cy="4116387"/>
            <a:chOff x="342900" y="1376363"/>
            <a:chExt cx="5638800" cy="4116387"/>
          </a:xfrm>
        </p:grpSpPr>
        <p:pic>
          <p:nvPicPr>
            <p:cNvPr id="3" name="Imagen 2" descr="Ciudadela de Chan Cha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76363"/>
              <a:ext cx="5638800" cy="376078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3429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Ciudadela de Chan Chan</a:t>
              </a:r>
              <a:endParaRPr lang="en-US" sz="1800"/>
            </a:p>
          </p:txBody>
        </p:sp>
      </p:grpSp>
      <p:grpSp>
        <p:nvGrpSpPr>
          <p:cNvPr id="9" name="Grupo 8"/>
          <p:cNvGrpSpPr>
            <a:grpSpLocks noGrp="1" noUngrp="1" noChangeAspect="1"/>
          </p:cNvGrpSpPr>
          <p:nvPr/>
        </p:nvGrpSpPr>
        <p:grpSpPr>
          <a:xfrm>
            <a:off x="6210300" y="1376363"/>
            <a:ext cx="5638800" cy="4116387"/>
            <a:chOff x="6210300" y="1376363"/>
            <a:chExt cx="5638800" cy="4116387"/>
          </a:xfrm>
        </p:grpSpPr>
        <p:pic>
          <p:nvPicPr>
            <p:cNvPr id="7" name="Imagen 6" descr="El convento de Santa Catalina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6363"/>
              <a:ext cx="5638800" cy="3760787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2103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s-ES" sz="1800" smtClean="0"/>
                <a:t>El convento de Santa Catalina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13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isPhoto="1"/>
        </p:nvSpPr>
        <p:spPr>
          <a:xfrm>
            <a:off x="342900" y="457200"/>
            <a:ext cx="5638800" cy="5600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r>
              <a:rPr lang="en-US" sz="3200" smtClean="0"/>
              <a:t>Cuadro de texto</a:t>
            </a:r>
            <a:endParaRPr lang="en-US" sz="3200"/>
          </a:p>
        </p:txBody>
      </p:sp>
      <p:grpSp>
        <p:nvGrpSpPr>
          <p:cNvPr id="6" name="Grupo 5"/>
          <p:cNvGrpSpPr>
            <a:grpSpLocks noGrp="1" noUngrp="1" noChangeAspect="1"/>
          </p:cNvGrpSpPr>
          <p:nvPr/>
        </p:nvGrpSpPr>
        <p:grpSpPr>
          <a:xfrm>
            <a:off x="6210300" y="1374775"/>
            <a:ext cx="5638800" cy="4119563"/>
            <a:chOff x="6210300" y="1374775"/>
            <a:chExt cx="5638800" cy="4119563"/>
          </a:xfrm>
        </p:grpSpPr>
        <p:pic>
          <p:nvPicPr>
            <p:cNvPr id="4" name="Imagen 3" descr="El Valle del Colca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4775"/>
              <a:ext cx="5638800" cy="3763963"/>
            </a:xfrm>
            <a:prstGeom prst="roundRect">
              <a:avLst>
                <a:gd name="adj" fmla="val 6500"/>
              </a:avLst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6210300" y="5151438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smtClean="0"/>
                <a:t>El Valle del Colca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85093865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6</TotalTime>
  <Words>129</Words>
  <Application>Microsoft Office PowerPoint</Application>
  <PresentationFormat>Panorámica</PresentationFormat>
  <Paragraphs>36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1" baseType="lpstr">
      <vt:lpstr>Arial</vt:lpstr>
      <vt:lpstr>Trebuchet MS</vt:lpstr>
      <vt:lpstr>Berlín</vt:lpstr>
      <vt:lpstr>Álbum de fotografías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fotografías</dc:title>
  <dc:creator>Sergio Bazo</dc:creator>
  <cp:lastModifiedBy>Sergio Bazo</cp:lastModifiedBy>
  <cp:revision>1</cp:revision>
  <dcterms:created xsi:type="dcterms:W3CDTF">2018-02-15T14:50:45Z</dcterms:created>
  <dcterms:modified xsi:type="dcterms:W3CDTF">2018-02-15T14:57:02Z</dcterms:modified>
</cp:coreProperties>
</file>