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8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7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5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8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2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7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0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9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0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5EEF-D0F3-4038-AF85-BE092E4132BE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046-3B9E-4EB9-8DA0-32B4529B13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3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Ingresos Segundo Semestre Año 2017</a:t>
            </a:r>
            <a:endParaRPr lang="en-U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196429"/>
              </p:ext>
            </p:extLst>
          </p:nvPr>
        </p:nvGraphicFramePr>
        <p:xfrm>
          <a:off x="838200" y="1825625"/>
          <a:ext cx="10515603" cy="224028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2885838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077858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5184224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8421196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14634016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4236981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08632218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III Trimestre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IV Trimestre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83302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s-PE" b="1" dirty="0" smtClean="0"/>
                        <a:t>Sucursal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b="1" dirty="0" smtClean="0"/>
                        <a:t>Julio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b="1" dirty="0" smtClean="0"/>
                        <a:t>Agosto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b="1" dirty="0" smtClean="0"/>
                        <a:t>Setiembre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b="1" dirty="0" smtClean="0"/>
                        <a:t>Octubre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b="1" dirty="0" smtClean="0"/>
                        <a:t>Noviembre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b="1" dirty="0" smtClean="0"/>
                        <a:t>Diciembre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777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 smtClean="0"/>
                        <a:t>Sucursal 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23500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32450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35421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32145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23431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23145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77522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 smtClean="0"/>
                        <a:t>Sucursal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28400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36412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76234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23754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154325</a:t>
                      </a:r>
                      <a:endParaRPr 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24321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398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 smtClean="0"/>
                        <a:t>Sucursal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24300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38421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23765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54234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23156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25467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141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 smtClean="0"/>
                        <a:t>Sucursal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34200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23156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32456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54321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54673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PE" dirty="0" smtClean="0"/>
                        <a:t>23412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0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855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</Words>
  <Application>Microsoft Office PowerPoint</Application>
  <PresentationFormat>Panorámica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Ingresos Segundo Semestre Año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Ingresos Segundo Semestre Año 2017</dc:title>
  <dc:creator>Sergio Bazo</dc:creator>
  <cp:lastModifiedBy>Sergio Bazo</cp:lastModifiedBy>
  <cp:revision>3</cp:revision>
  <dcterms:created xsi:type="dcterms:W3CDTF">2018-02-07T18:27:49Z</dcterms:created>
  <dcterms:modified xsi:type="dcterms:W3CDTF">2018-02-07T18:43:17Z</dcterms:modified>
</cp:coreProperties>
</file>