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Enero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Hoja1!$A$2:$A$6</c15:sqref>
                  </c15:fullRef>
                </c:ext>
              </c:extLst>
              <c:f>(Hoja1!$A$2,Hoja1!$A$4,Hoja1!$A$6)</c:f>
              <c:strCache>
                <c:ptCount val="3"/>
                <c:pt idx="0">
                  <c:v>Producto 1</c:v>
                </c:pt>
                <c:pt idx="1">
                  <c:v>Producto 3</c:v>
                </c:pt>
                <c:pt idx="2">
                  <c:v>Producto 5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Hoja1!$B$2:$B$6</c15:sqref>
                  </c15:fullRef>
                </c:ext>
              </c:extLst>
              <c:f>(Hoja1!$B$2,Hoja1!$B$4,Hoja1!$B$6)</c:f>
              <c:numCache>
                <c:formatCode>General</c:formatCode>
                <c:ptCount val="3"/>
                <c:pt idx="0">
                  <c:v>12000</c:v>
                </c:pt>
                <c:pt idx="1">
                  <c:v>34321</c:v>
                </c:pt>
                <c:pt idx="2">
                  <c:v>23421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F3-4F3D-9747-435C8A37FC7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Febrero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Hoja1!$A$2:$A$6</c15:sqref>
                  </c15:fullRef>
                </c:ext>
              </c:extLst>
              <c:f>(Hoja1!$A$2,Hoja1!$A$4,Hoja1!$A$6)</c:f>
              <c:strCache>
                <c:ptCount val="3"/>
                <c:pt idx="0">
                  <c:v>Producto 1</c:v>
                </c:pt>
                <c:pt idx="1">
                  <c:v>Producto 3</c:v>
                </c:pt>
                <c:pt idx="2">
                  <c:v>Producto 5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Hoja1!$C$2:$C$6</c15:sqref>
                  </c15:fullRef>
                </c:ext>
              </c:extLst>
              <c:f>(Hoja1!$C$2,Hoja1!$C$4,Hoja1!$C$6)</c:f>
              <c:numCache>
                <c:formatCode>General</c:formatCode>
                <c:ptCount val="3"/>
                <c:pt idx="0">
                  <c:v>12321</c:v>
                </c:pt>
                <c:pt idx="1">
                  <c:v>34543</c:v>
                </c:pt>
                <c:pt idx="2">
                  <c:v>23432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F3-4F3D-9747-435C8A37FC7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Marzo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38100">
                <a:solidFill>
                  <a:srgbClr val="0070C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1EF3-4F3D-9747-435C8A37FC7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Hoja1!$A$2:$A$6</c15:sqref>
                  </c15:fullRef>
                </c:ext>
              </c:extLst>
              <c:f>(Hoja1!$A$2,Hoja1!$A$4,Hoja1!$A$6)</c:f>
              <c:strCache>
                <c:ptCount val="3"/>
                <c:pt idx="0">
                  <c:v>Producto 1</c:v>
                </c:pt>
                <c:pt idx="1">
                  <c:v>Producto 3</c:v>
                </c:pt>
                <c:pt idx="2">
                  <c:v>Producto 5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Hoja1!$D$2:$D$6</c15:sqref>
                  </c15:fullRef>
                </c:ext>
              </c:extLst>
              <c:f>(Hoja1!$D$2,Hoja1!$D$4,Hoja1!$D$6)</c:f>
              <c:numCache>
                <c:formatCode>General</c:formatCode>
                <c:ptCount val="3"/>
                <c:pt idx="0">
                  <c:v>23432</c:v>
                </c:pt>
                <c:pt idx="1">
                  <c:v>45653</c:v>
                </c:pt>
                <c:pt idx="2">
                  <c:v>23543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F3-4F3D-9747-435C8A37FC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902627712"/>
        <c:axId val="898504832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Hoja1!$E$1</c15:sqref>
                        </c15:formulaRef>
                      </c:ext>
                    </c:extLst>
                    <c:strCache>
                      <c:ptCount val="1"/>
                      <c:pt idx="0">
                        <c:v>Abril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6">
                          <a:lumMod val="60000"/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6">
                          <a:lumMod val="60000"/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6">
                          <a:lumMod val="60000"/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ullRef>
                          <c15:sqref>Hoja1!$A$2:$A$6</c15:sqref>
                        </c15:fullRef>
                        <c15:formulaRef>
                          <c15:sqref>(Hoja1!$A$2,Hoja1!$A$4,Hoja1!$A$6)</c15:sqref>
                        </c15:formulaRef>
                      </c:ext>
                    </c:extLst>
                    <c:strCache>
                      <c:ptCount val="3"/>
                      <c:pt idx="0">
                        <c:v>Producto 1</c:v>
                      </c:pt>
                      <c:pt idx="1">
                        <c:v>Producto 3</c:v>
                      </c:pt>
                      <c:pt idx="2">
                        <c:v>Producto 5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Hoja1!$E$2:$E$6</c15:sqref>
                        </c15:fullRef>
                        <c15:formulaRef>
                          <c15:sqref>(Hoja1!$E$2,Hoja1!$E$4,Hoja1!$E$6)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23465</c:v>
                      </c:pt>
                      <c:pt idx="1">
                        <c:v>54653</c:v>
                      </c:pt>
                      <c:pt idx="2">
                        <c:v>63452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1EF3-4F3D-9747-435C8A37FC7D}"/>
                  </c:ext>
                </c:extLst>
              </c15:ser>
            </c15:filteredBarSeries>
          </c:ext>
        </c:extLst>
      </c:barChart>
      <c:catAx>
        <c:axId val="902627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8504832"/>
        <c:crosses val="autoZero"/>
        <c:auto val="1"/>
        <c:lblAlgn val="ctr"/>
        <c:lblOffset val="100"/>
        <c:noMultiLvlLbl val="0"/>
      </c:catAx>
      <c:valAx>
        <c:axId val="89850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2627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322B-B1A1-4D0E-AE4C-45FBD9308D48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79D3-F8CA-4898-B347-542C6F729D5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88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322B-B1A1-4D0E-AE4C-45FBD9308D48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79D3-F8CA-4898-B347-542C6F729D5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37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322B-B1A1-4D0E-AE4C-45FBD9308D48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79D3-F8CA-4898-B347-542C6F729D5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52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322B-B1A1-4D0E-AE4C-45FBD9308D48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79D3-F8CA-4898-B347-542C6F729D5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9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322B-B1A1-4D0E-AE4C-45FBD9308D48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79D3-F8CA-4898-B347-542C6F729D5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78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322B-B1A1-4D0E-AE4C-45FBD9308D48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79D3-F8CA-4898-B347-542C6F729D5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04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322B-B1A1-4D0E-AE4C-45FBD9308D48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79D3-F8CA-4898-B347-542C6F729D5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88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322B-B1A1-4D0E-AE4C-45FBD9308D48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79D3-F8CA-4898-B347-542C6F729D5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321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322B-B1A1-4D0E-AE4C-45FBD9308D48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79D3-F8CA-4898-B347-542C6F729D5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140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322B-B1A1-4D0E-AE4C-45FBD9308D48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79D3-F8CA-4898-B347-542C6F729D5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26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322B-B1A1-4D0E-AE4C-45FBD9308D48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79D3-F8CA-4898-B347-542C6F729D5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931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6322B-B1A1-4D0E-AE4C-45FBD9308D48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179D3-F8CA-4898-B347-542C6F729D5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41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815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616912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85827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Bazo</dc:creator>
  <cp:lastModifiedBy>Sergio Bazo</cp:lastModifiedBy>
  <cp:revision>2</cp:revision>
  <dcterms:created xsi:type="dcterms:W3CDTF">2018-02-11T16:10:47Z</dcterms:created>
  <dcterms:modified xsi:type="dcterms:W3CDTF">2018-02-11T16:20:22Z</dcterms:modified>
</cp:coreProperties>
</file>