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5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4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7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4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7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42FFA-BBAA-459F-B166-E959824D9F58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1806-B05D-40AF-BCCE-7AD68D188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para inser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Marcador 1" time="20456.7592"/>
                    <p14:bmk name="Marcador 2" time="39634.971"/>
                    <p14:bmk name="Marcador 3" time="55616.8142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9314" y="5593080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0" y="510812"/>
            <a:ext cx="9669668" cy="472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9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Bazo</dc:creator>
  <cp:lastModifiedBy>Sergio Bazo</cp:lastModifiedBy>
  <cp:revision>1</cp:revision>
  <dcterms:created xsi:type="dcterms:W3CDTF">2018-02-12T16:48:57Z</dcterms:created>
  <dcterms:modified xsi:type="dcterms:W3CDTF">2018-02-12T16:53:14Z</dcterms:modified>
</cp:coreProperties>
</file>