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8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9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3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1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3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1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9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7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5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3B80-12E3-487A-86EE-28A43E3419D0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0D69-CE4D-496F-A52E-B3DB467232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1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894113" y="2425248"/>
            <a:ext cx="7785464" cy="2233749"/>
            <a:chOff x="1031964" y="2699568"/>
            <a:chExt cx="7785464" cy="2233749"/>
          </a:xfrm>
        </p:grpSpPr>
        <p:sp>
          <p:nvSpPr>
            <p:cNvPr id="4" name="Recortar rectángulo de esquina sencilla 3"/>
            <p:cNvSpPr/>
            <p:nvPr/>
          </p:nvSpPr>
          <p:spPr>
            <a:xfrm>
              <a:off x="1031964" y="2860764"/>
              <a:ext cx="3566161" cy="1911360"/>
            </a:xfrm>
            <a:prstGeom prst="snip1Rect">
              <a:avLst>
                <a:gd name="adj" fmla="val 28969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3600" b="1" dirty="0" smtClean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COACHING PERSONAL</a:t>
              </a:r>
              <a:endPara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5" name="Flecha derecha 4"/>
            <p:cNvSpPr/>
            <p:nvPr/>
          </p:nvSpPr>
          <p:spPr>
            <a:xfrm>
              <a:off x="4598125" y="3306992"/>
              <a:ext cx="1985554" cy="1018903"/>
            </a:xfrm>
            <a:prstGeom prst="rightArrow">
              <a:avLst>
                <a:gd name="adj1" fmla="val 65385"/>
                <a:gd name="adj2" fmla="val 39744"/>
              </a:avLst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8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Resultado</a:t>
              </a:r>
              <a:endPara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6583679" y="2699568"/>
              <a:ext cx="2233749" cy="2233749"/>
            </a:xfrm>
            <a:prstGeom prst="ellips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4400" b="1" dirty="0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Éxito</a:t>
              </a:r>
              <a:endParaRPr lang="en-US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085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Bazo</dc:creator>
  <cp:lastModifiedBy>Sergio Bazo</cp:lastModifiedBy>
  <cp:revision>2</cp:revision>
  <dcterms:created xsi:type="dcterms:W3CDTF">2018-02-12T17:05:05Z</dcterms:created>
  <dcterms:modified xsi:type="dcterms:W3CDTF">2018-02-12T17:14:26Z</dcterms:modified>
</cp:coreProperties>
</file>