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8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1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9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6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1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5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7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1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3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2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D6122-B2A5-45DA-B46D-98A98F4C7B7D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A5F3E-F74E-48E2-9A7B-939692B0DD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0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 rot="877003">
            <a:off x="2907300" y="1399792"/>
            <a:ext cx="5724260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Wave1">
              <a:avLst>
                <a:gd name="adj1" fmla="val 15209"/>
                <a:gd name="adj2" fmla="val -497"/>
              </a:avLst>
            </a:prstTxWarp>
            <a:spAutoFit/>
          </a:bodyPr>
          <a:lstStyle/>
          <a:p>
            <a:pPr algn="ctr"/>
            <a:r>
              <a:rPr lang="es-ES" sz="8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Netzun</a:t>
            </a:r>
            <a:r>
              <a:rPr lang="es-E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Plus</a:t>
            </a:r>
            <a:endParaRPr lang="es-ES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2899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Bazo</dc:creator>
  <cp:lastModifiedBy>Sergio Bazo</cp:lastModifiedBy>
  <cp:revision>1</cp:revision>
  <dcterms:created xsi:type="dcterms:W3CDTF">2018-02-12T17:23:52Z</dcterms:created>
  <dcterms:modified xsi:type="dcterms:W3CDTF">2018-02-12T17:24:46Z</dcterms:modified>
</cp:coreProperties>
</file>