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/>
            <a:t>Qué es </a:t>
          </a:r>
          <a:r>
            <a:rPr lang="es-PE" dirty="0" smtClean="0"/>
            <a:t>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/>
      <dgm:spPr/>
      <dgm:t>
        <a:bodyPr/>
        <a:lstStyle/>
        <a:p>
          <a:r>
            <a:rPr lang="es-PE" dirty="0" smtClean="0"/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/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/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/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Qué es </a:t>
          </a:r>
          <a:r>
            <a:rPr lang="es-PE" sz="2600" kern="1200" dirty="0" smtClean="0"/>
            <a:t>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/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7DFE2-9B27-4AEA-9B02-F4DECFE9CCB7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B288EC-1F6A-4EE6-BD58-748BC3C7F8A4}" type="datetimeFigureOut">
              <a:rPr lang="es-PE" smtClean="0"/>
              <a:t>12/02/2018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/>
              <a:t>informes@geyesa.com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82754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</a:t>
            </a:r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/>
              <a:t>Visita nuestra web haciendo </a:t>
            </a:r>
            <a:r>
              <a:rPr lang="es-PE" b="1" dirty="0" err="1" smtClean="0"/>
              <a:t>click</a:t>
            </a:r>
            <a:r>
              <a:rPr lang="es-PE" b="1" dirty="0" smtClean="0"/>
              <a:t> aquí.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4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</a:t>
            </a:r>
            <a:r>
              <a:rPr lang="es-PE" dirty="0" smtClean="0"/>
              <a:t>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</TotalTime>
  <Words>344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13</cp:revision>
  <dcterms:created xsi:type="dcterms:W3CDTF">2016-08-15T19:39:54Z</dcterms:created>
  <dcterms:modified xsi:type="dcterms:W3CDTF">2018-02-12T18:05:37Z</dcterms:modified>
</cp:coreProperties>
</file>