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audio3.wav" ContentType="audio/x-wav"/>
  <Override PartName="/ppt/media/audio4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Qué es 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GEYESA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FB5C-A62F-4869-A818-282CD9949A24}" type="datetime4">
              <a:rPr lang="es-PE" smtClean="0"/>
              <a:t>12 de Febrero de 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SERGIO BAZO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71FF-2518-4936-BAA4-B315580254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19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681D-9B95-49B0-A645-27539C57703D}" type="datetime4">
              <a:rPr lang="es-PE" smtClean="0"/>
              <a:t>12 de Febrero de 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86AA4D-2871-4262-9F27-B5F14679AEB1}" type="datetime4">
              <a:rPr lang="es-PE" smtClean="0"/>
              <a:t>12 de 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Marcador de encabezado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F3DAB-A2E7-4B81-8292-F694E7A6675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431F-DD95-4A0B-A4F7-B650E120CB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24F3-A826-4659-8098-FA303C424B0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273D-2D41-44D7-A945-CBF6647C2751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1449-7036-4E4C-B773-41620913FC1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93D-6EC1-4354-9409-369330A4355A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5A4-247B-4CB7-A618-88686554A0F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2C8-BC39-4D2C-B9F4-4CA3C3E1D994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64D0-79DB-46F6-BCF7-0DDBC03EC47B}" type="datetime6">
              <a:rPr lang="es-PE" smtClean="0"/>
              <a:t>Febrero de 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4A04-F922-4216-9CB8-3CEB8079591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5EB-A847-410E-A4B9-A36738FDC8A9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0CFDED-839C-4786-B767-80B9FAD4FA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hyperlink" Target="mailto:informes@geyesa.com?subject=Solicito%20informaci&#243;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yesa.com/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2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3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047D-7A3F-42A3-84D2-97C5DA82A66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6828-93CF-49DD-8148-D74D0E14A062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>
                <a:hlinkClick r:id="rId3"/>
              </a:rPr>
              <a:t>Visita nuestra web haciendo </a:t>
            </a:r>
            <a:r>
              <a:rPr lang="es-PE" b="1" dirty="0" err="1" smtClean="0">
                <a:hlinkClick r:id="rId3"/>
              </a:rPr>
              <a:t>click</a:t>
            </a:r>
            <a:r>
              <a:rPr lang="es-PE" b="1" dirty="0" smtClean="0">
                <a:hlinkClick r:id="rId3"/>
              </a:rPr>
              <a:t>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5" action="ppaction://hlinksldjump" highlightClick="1">
              <a:snd r:embed="rId6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41F9-C156-4D0D-B3EE-508DC351637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7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00B1-D0DF-4BDE-8E62-B265E8FA2EC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CFA-FA06-4360-9638-910E6CB77B5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7A4-521C-4981-A82C-95A91A04E1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AFF-96A7-4FE9-9329-3D1C40D43F3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F50E-09D1-4068-A5F7-524D89EA358F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3D6-8C9A-489D-988F-6EDCB16224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160</TotalTime>
  <Words>375</Words>
  <Application>Microsoft Office PowerPoint</Application>
  <PresentationFormat>Presentación en pantalla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16</cp:revision>
  <dcterms:created xsi:type="dcterms:W3CDTF">2016-08-15T19:39:54Z</dcterms:created>
  <dcterms:modified xsi:type="dcterms:W3CDTF">2018-02-12T18:45:15Z</dcterms:modified>
</cp:coreProperties>
</file>