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GEYESA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SERGIO BAZO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eyesa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432">
        <p:random/>
      </p:transition>
    </mc:Choice>
    <mc:Fallback>
      <p:transition spd="slow" advTm="9432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739">
        <p:random/>
      </p:transition>
    </mc:Choice>
    <mc:Fallback>
      <p:transition spd="slow" advTm="5739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212">
        <p:random/>
      </p:transition>
    </mc:Choice>
    <mc:Fallback>
      <p:transition spd="slow" advTm="12212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2"/>
              </a:rPr>
              <a:t>Visita nuestra web haciendo </a:t>
            </a:r>
            <a:r>
              <a:rPr lang="es-PE" b="1" dirty="0" err="1" smtClean="0">
                <a:hlinkClick r:id="rId2"/>
              </a:rPr>
              <a:t>click</a:t>
            </a:r>
            <a:r>
              <a:rPr lang="es-PE" b="1" dirty="0" smtClean="0">
                <a:hlinkClick r:id="rId2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4" action="ppaction://hlinksldjump" highlightClick="1">
              <a:snd r:embed="rId5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8649">
        <p:random/>
      </p:transition>
    </mc:Choice>
    <mc:Fallback>
      <p:transition spd="slow" advTm="8649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4748">
        <p:random/>
      </p:transition>
    </mc:Choice>
    <mc:Fallback>
      <p:transition spd="slow" advTm="14748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873">
        <p:random/>
      </p:transition>
    </mc:Choice>
    <mc:Fallback>
      <p:transition spd="slow" advTm="19873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536">
        <p:random/>
      </p:transition>
    </mc:Choice>
    <mc:Fallback>
      <p:transition spd="slow" advTm="7536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8524">
        <p:random/>
      </p:transition>
    </mc:Choice>
    <mc:Fallback>
      <p:transition spd="slow" advTm="8524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157">
        <p:random/>
      </p:transition>
    </mc:Choice>
    <mc:Fallback>
      <p:transition spd="slow" advTm="5157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198">
        <p:random/>
      </p:transition>
    </mc:Choice>
    <mc:Fallback>
      <p:transition spd="slow" advTm="2198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195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18</cp:revision>
  <dcterms:created xsi:type="dcterms:W3CDTF">2016-08-15T19:39:54Z</dcterms:created>
  <dcterms:modified xsi:type="dcterms:W3CDTF">2018-02-15T16:12:45Z</dcterms:modified>
</cp:coreProperties>
</file>