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media/audio3.wav" ContentType="audio/x-wav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media/audio4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Mas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1" action="ppaction://hlinksldjump"/>
            </a:rPr>
            <a:t>Qué es 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dirty="0" smtClean="0">
              <a:hlinkClick xmlns:r="http://schemas.openxmlformats.org/officeDocument/2006/relationships" r:id="rId2" action="ppaction://hlinksldjump"/>
            </a:rPr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3" action="ppaction://hlinksldjump"/>
            </a:rPr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4" action="ppaction://hlinksldjump"/>
            </a:rPr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5" action="ppaction://hlinksldjump"/>
            </a:rPr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Qué es 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1">
          <a:gsLst>
            <a:gs pos="0">
              <a:schemeClr val="accent1"/>
            </a:gs>
            <a:gs pos="100000">
              <a:schemeClr val="accent1"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EFB5C-A62F-4869-A818-282CD9949A24}" type="datetime4">
              <a:rPr lang="es-PE" smtClean="0"/>
              <a:t>15 de Febrero de 2018</a:t>
            </a:fld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371FF-2518-4936-BAA4-B315580254E3}" type="slidenum">
              <a:rPr lang="en-US" smtClean="0"/>
              <a:t>‹Nº›</a:t>
            </a:fld>
            <a:endParaRPr lang="en-U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89" y="473221"/>
            <a:ext cx="2016224" cy="289196"/>
          </a:xfrm>
          <a:prstGeom prst="rect">
            <a:avLst/>
          </a:prstGeom>
        </p:spPr>
      </p:pic>
      <p:sp>
        <p:nvSpPr>
          <p:cNvPr id="7" name="Marcador de encabezado 6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819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76" y="132538"/>
            <a:ext cx="1361597" cy="195300"/>
          </a:xfrm>
          <a:prstGeom prst="rect">
            <a:avLst/>
          </a:prstGeom>
        </p:spPr>
      </p:pic>
      <p:sp>
        <p:nvSpPr>
          <p:cNvPr id="9" name="Marcador de encabezado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86AA4D-2871-4262-9F27-B5F14679AEB1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Marcador de encabezado 6"/>
          <p:cNvSpPr>
            <a:spLocks noGrp="1"/>
          </p:cNvSpPr>
          <p:nvPr>
            <p:ph type="hdr" sz="quarter" idx="13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5373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073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82360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8891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9413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8053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19292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037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1256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F3DAB-A2E7-4B81-8292-F694E7A6675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431F-DD95-4A0B-A4F7-B650E120CB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24F3-A826-4659-8098-FA303C424B0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73D-2D41-44D7-A945-CBF6647C2751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1449-7036-4E4C-B773-41620913FC1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93D-6EC1-4354-9409-369330A4355A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5A4-247B-4CB7-A618-88686554A0F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2C8-BC39-4D2C-B9F4-4CA3C3E1D994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64D0-79DB-46F6-BCF7-0DDBC03EC47B}" type="datetime6">
              <a:rPr lang="es-PE" smtClean="0"/>
              <a:t>Febrero de 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4A04-F922-4216-9CB8-3CEB8079591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5EB-A847-410E-A4B9-A36738FDC8A9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0CFDED-839C-4786-B767-80B9FAD4FA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rmes@geyesa.com?subject=Solicito%20informaci&#243;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2.wav"/><Relationship Id="rId7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hyperlink" Target="http://www.geyesa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3.wav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3.wav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3.wav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3.wav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bomb.wav"/>
          </p:stSnd>
        </p:sndAc>
      </p:transition>
    </mc:Choice>
    <mc:Fallback xmlns="">
      <p:transition>
        <p:sndAc>
          <p:stSnd>
            <p:snd r:embed="rId5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>
                <a:hlinkClick r:id="rId3"/>
              </a:rPr>
              <a:t>informes@geyesa.com</a:t>
            </a:r>
            <a:endParaRPr lang="es-PE" dirty="0"/>
          </a:p>
        </p:txBody>
      </p:sp>
      <p:sp>
        <p:nvSpPr>
          <p:cNvPr id="2" name="Botón de acción: Inicio 1">
            <a:hlinkClick r:id="" action="ppaction://hlinkshowjump?jump=firstslide" highlightClick="1">
              <a:snd r:embed="rId4" name="coin.wav"/>
            </a:hlinkClick>
          </p:cNvPr>
          <p:cNvSpPr/>
          <p:nvPr/>
        </p:nvSpPr>
        <p:spPr>
          <a:xfrm>
            <a:off x="7267697" y="5445224"/>
            <a:ext cx="800537" cy="8005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047D-7A3F-42A3-84D2-97C5DA82A66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8967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6828-93CF-49DD-8148-D74D0E14A062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es una compañía internacional que aporta soluciones tecnológicas innovadoras en la gestión de residuos industriales, teniendo muy presente su responsabilidad para contribuir a crear un mundo sostenible.</a:t>
            </a:r>
          </a:p>
          <a:p>
            <a:pPr marL="0" indent="0">
              <a:buNone/>
            </a:pPr>
            <a:r>
              <a:rPr lang="es-PE" b="1" dirty="0" smtClean="0">
                <a:hlinkClick r:id="rId4"/>
              </a:rPr>
              <a:t>Visita nuestra web haciendo </a:t>
            </a:r>
            <a:r>
              <a:rPr lang="es-PE" b="1" dirty="0" err="1" smtClean="0">
                <a:hlinkClick r:id="rId4"/>
              </a:rPr>
              <a:t>click</a:t>
            </a:r>
            <a:r>
              <a:rPr lang="es-PE" b="1" dirty="0" smtClean="0">
                <a:hlinkClick r:id="rId4"/>
              </a:rPr>
              <a:t> aquí</a:t>
            </a:r>
            <a:r>
              <a:rPr lang="es-PE" b="1" dirty="0" smtClean="0"/>
              <a:t>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Botón de acción: Hacia atrás o Anterior 6">
            <a:hlinkClick r:id="rId6" action="ppaction://hlinksldjump" highlightClick="1">
              <a:snd r:embed="rId7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41F9-C156-4D0D-B3EE-508DC351637A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hammer.wav"/>
          </p:stSnd>
        </p:sndAc>
      </p:transition>
    </mc:Choice>
    <mc:Fallback xmlns="">
      <p:transition>
        <p:sndAc>
          <p:stSnd>
            <p:snd r:embed="rId8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horno de arco eléctrico que fabrican acero común.</a:t>
            </a:r>
          </a:p>
          <a:p>
            <a:r>
              <a:rPr lang="es-PE" sz="1800" dirty="0" smtClean="0"/>
              <a:t>Gestión 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acero, inyección de metales y construcción.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00B1-D0DF-4BDE-8E62-B265E8FA2EC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7CFA-FA06-4360-9638-910E6CB77B5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smtClean="0"/>
              <a:t>Fabricación de granzas de polietileno de baja densidad a partir del reciclado del film usado como cubierta de invernadero.</a:t>
            </a:r>
          </a:p>
          <a:p>
            <a:r>
              <a:rPr lang="es-PE" sz="1800" dirty="0" smtClean="0"/>
              <a:t>Recogida, 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  <p:sp>
        <p:nvSpPr>
          <p:cNvPr id="6" name="Botón de acción: Hacia atrás o Anterior 5">
            <a:hlinkClick r:id="rId4" action="ppaction://hlinksldjump" highlightClick="1">
              <a:snd r:embed="rId5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7A4-521C-4981-A82C-95A91A04E1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centra su actividad en la prestación de servicios medioambientales a la industria desarrollando las actividades 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  <p:sp>
        <p:nvSpPr>
          <p:cNvPr id="7" name="Botón de acción: Hacia atrás o Anterior 6">
            <a:hlinkClick r:id="rId4" action="ppaction://hlinksldjump" highlightClick="1">
              <a:snd r:embed="rId5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9AFF-96A7-4FE9-9329-3D1C40D43F3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aporta soluciones a la gestión de residuos industriales teniendo muy presente su responsabilidad 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Botón de acción: Hacia atrás o Anterior 5">
            <a:hlinkClick r:id="rId4" action="ppaction://hlinksldjump" highlightClick="1">
              <a:snd r:embed="rId5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F50E-09D1-4068-A5F7-524D89EA358F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nuestras operaciones 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Botón de acción: Hacia atrás o Anterior 5">
            <a:hlinkClick r:id="rId4" action="ppaction://hlinksldjump" highlightClick="1">
              <a:snd r:embed="rId5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3D6-8C9A-489D-988F-6EDCB16224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169</TotalTime>
  <Words>411</Words>
  <Application>Microsoft Office PowerPoint</Application>
  <PresentationFormat>Presentación en pantalla (4:3)</PresentationFormat>
  <Paragraphs>100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17</cp:revision>
  <dcterms:created xsi:type="dcterms:W3CDTF">2016-08-15T19:39:54Z</dcterms:created>
  <dcterms:modified xsi:type="dcterms:W3CDTF">2018-02-15T16:52:32Z</dcterms:modified>
</cp:coreProperties>
</file>