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media/audio3.wav" ContentType="audio/x-wav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Mas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15 de Febrero de 2018</a:t>
            </a:fld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89" y="473221"/>
            <a:ext cx="2016224" cy="289196"/>
          </a:xfrm>
          <a:prstGeom prst="rect">
            <a:avLst/>
          </a:prstGeom>
        </p:spPr>
      </p:pic>
      <p:sp>
        <p:nvSpPr>
          <p:cNvPr id="7" name="Marcador de encabezado 6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76" y="132538"/>
            <a:ext cx="1361597" cy="195300"/>
          </a:xfrm>
          <a:prstGeom prst="rect">
            <a:avLst/>
          </a:prstGeom>
        </p:spPr>
      </p:pic>
      <p:sp>
        <p:nvSpPr>
          <p:cNvPr id="9" name="Marcador de encabezado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37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073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236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89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941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8053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9292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037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125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rmes@geyesa.com?subject=Solicito%20informaci&#243;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hyperlink" Target="http://www.geyesa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3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4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4"/>
              </a:rPr>
              <a:t>Visita nuestra web haciendo </a:t>
            </a:r>
            <a:r>
              <a:rPr lang="es-PE" b="1" dirty="0" err="1" smtClean="0">
                <a:hlinkClick r:id="rId4"/>
              </a:rPr>
              <a:t>click</a:t>
            </a:r>
            <a:r>
              <a:rPr lang="es-PE" b="1" dirty="0" smtClean="0">
                <a:hlinkClick r:id="rId4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6" action="ppaction://hlinksldjump" highlightClick="1">
              <a:snd r:embed="rId7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hammer.wav"/>
          </p:stSnd>
        </p:sndAc>
      </p:transition>
    </mc:Choice>
    <mc:Fallback xmlns="">
      <p:transition>
        <p:sndAc>
          <p:stSnd>
            <p:snd r:embed="rId8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4" action="ppaction://hlinksldjump" highlightClick="1">
              <a:snd r:embed="rId5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4" action="ppaction://hlinksldjump" highlightClick="1">
              <a:snd r:embed="rId5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4" action="ppaction://hlinksldjump" highlightClick="1">
              <a:snd r:embed="rId5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4" action="ppaction://hlinksldjump" highlightClick="1">
              <a:snd r:embed="rId5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169</TotalTime>
  <Words>411</Words>
  <Application>Microsoft Office PowerPoint</Application>
  <PresentationFormat>Presentación en pantalla (4:3)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17</cp:revision>
  <dcterms:created xsi:type="dcterms:W3CDTF">2016-08-15T19:39:54Z</dcterms:created>
  <dcterms:modified xsi:type="dcterms:W3CDTF">2018-02-15T16:52:32Z</dcterms:modified>
</cp:coreProperties>
</file>