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revisionInfo.xml" ContentType="application/vnd.ms-powerpoint.revisioninfo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9A52DB-ED0A-BDAA-3C34-E1FFE16B3D1C}" v="66" dt="2021-08-16T12:51:22.8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slide" Target="slides/slide3.xml"/><Relationship Id="rId10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Botnets: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Purpose</a:t>
            </a:r>
          </a:p>
        </p:txBody>
      </p:sp>
    </p:spTree>
    <p:extLst>
      <p:ext uri="{BB962C8B-B14F-4D97-AF65-F5344CB8AC3E}">
        <p14:creationId xmlns:p14="http://schemas.microsoft.com/office/powerpoint/2010/main" val="3021882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Botnets: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Choosing a Target</a:t>
            </a:r>
          </a:p>
        </p:txBody>
      </p:sp>
    </p:spTree>
    <p:extLst>
      <p:ext uri="{BB962C8B-B14F-4D97-AF65-F5344CB8AC3E}">
        <p14:creationId xmlns:p14="http://schemas.microsoft.com/office/powerpoint/2010/main" val="2584589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Botnets: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Attack Toolkit</a:t>
            </a:r>
            <a:br>
              <a:rPr lang="en-US" sz="9600" b="1" dirty="0">
                <a:latin typeface="Proxima Nova"/>
              </a:rPr>
            </a:br>
            <a:r>
              <a:rPr lang="en-US" sz="9600" b="1" dirty="0">
                <a:latin typeface="Proxima Nova"/>
              </a:rPr>
              <a:t>Install</a:t>
            </a:r>
          </a:p>
        </p:txBody>
      </p:sp>
    </p:spTree>
    <p:extLst>
      <p:ext uri="{BB962C8B-B14F-4D97-AF65-F5344CB8AC3E}">
        <p14:creationId xmlns:p14="http://schemas.microsoft.com/office/powerpoint/2010/main" val="1326358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122C8D97-4452-4323-81A7-A51DA6D878AA}"/>
</file>

<file path=customXml/itemProps2.xml><?xml version="1.0" encoding="utf-8"?>
<ds:datastoreItem xmlns:ds="http://schemas.openxmlformats.org/officeDocument/2006/customXml" ds:itemID="{A11B4255-1EE6-4561-B1E0-4F5AC08AC369}"/>
</file>

<file path=customXml/itemProps3.xml><?xml version="1.0" encoding="utf-8"?>
<ds:datastoreItem xmlns:ds="http://schemas.openxmlformats.org/officeDocument/2006/customXml" ds:itemID="{29623557-F37D-417F-BC75-C1D9BFA6C2A4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1_Office Theme</vt:lpstr>
      <vt:lpstr>Botnets: Purpose</vt:lpstr>
      <vt:lpstr>Botnets: Choosing a Target</vt:lpstr>
      <vt:lpstr>Botnets: Attack Toolkit Install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18</cp:revision>
  <dcterms:created xsi:type="dcterms:W3CDTF">2021-08-16T12:47:55Z</dcterms:created>
  <dcterms:modified xsi:type="dcterms:W3CDTF">2021-08-16T12:51:29Z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