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5661233"/>
            <a:ext cx="897600" cy="11967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5661166"/>
            <a:ext cx="897600" cy="11967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242570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371884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75500" y="1678033"/>
            <a:ext cx="8222100" cy="2618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4406166"/>
            <a:ext cx="8222100" cy="173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753800"/>
            <a:ext cx="8222100" cy="1350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2247900"/>
            <a:ext cx="9144000" cy="4610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2248000"/>
            <a:ext cx="9144000" cy="1449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984966"/>
            <a:ext cx="8222100" cy="102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2558766"/>
            <a:ext cx="8222100" cy="361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2247900"/>
            <a:ext cx="9144000" cy="4610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2248000"/>
            <a:ext cx="9144000" cy="1449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984966"/>
            <a:ext cx="8222100" cy="102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2558767"/>
            <a:ext cx="3999900" cy="361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2558767"/>
            <a:ext cx="3999900" cy="361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875100"/>
            <a:ext cx="9144000" cy="5982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875133"/>
            <a:ext cx="9144000" cy="1449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21800"/>
            <a:ext cx="8826600" cy="803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33"/>
            <a:ext cx="58674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-98100" y="3374700"/>
            <a:ext cx="6858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7" y="477066"/>
            <a:ext cx="2808000" cy="1271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954400"/>
            <a:ext cx="2808000" cy="4218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651000"/>
            <a:ext cx="6227100" cy="545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089325" y="3375050"/>
            <a:ext cx="68571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3705955"/>
            <a:ext cx="4045200" cy="1646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-100"/>
            <a:ext cx="9144000" cy="6261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6163733"/>
            <a:ext cx="9144000" cy="987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6262433"/>
            <a:ext cx="8382000" cy="5955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984966"/>
            <a:ext cx="8222100" cy="102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2558766"/>
            <a:ext cx="8222100" cy="361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-419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tools.android.com/download/studio/canary/latest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Relationship Id="rId4" Type="http://schemas.openxmlformats.org/officeDocument/2006/relationships/image" Target="../media/image01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90525" y="242570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Constraint Layout 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90525" y="371884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¿Adiós XML?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226077" y="477066"/>
            <a:ext cx="2808000" cy="1271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¿Qué es y qué necesito para usar Constraint Layout?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226075" y="1954400"/>
            <a:ext cx="2808000" cy="421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F3F3F3"/>
              </a:buClr>
              <a:buSzPct val="100000"/>
            </a:pPr>
            <a:r>
              <a:rPr lang="es-419" sz="2400" u="sng">
                <a:solidFill>
                  <a:srgbClr val="F3F3F3"/>
                </a:solidFill>
                <a:hlinkClick r:id="rId3"/>
              </a:rPr>
              <a:t>Android Studio 2.2 </a:t>
            </a:r>
          </a:p>
          <a:p>
            <a:pPr indent="-381000" lvl="0" marL="457200">
              <a:spcBef>
                <a:spcPts val="0"/>
              </a:spcBef>
              <a:buClr>
                <a:srgbClr val="F3F3F3"/>
              </a:buClr>
              <a:buSzPct val="100000"/>
            </a:pPr>
            <a:r>
              <a:rPr lang="es-419" sz="2400"/>
              <a:t>Librería de soporte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3F3F3"/>
              </a:solidFill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3302000" y="856700"/>
            <a:ext cx="5652000" cy="550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t/>
            </a:r>
            <a:endParaRPr sz="3000">
              <a:latin typeface="Roboto"/>
              <a:ea typeface="Roboto"/>
              <a:cs typeface="Roboto"/>
              <a:sym typeface="Roboto"/>
            </a:endParaRPr>
          </a:p>
          <a:p>
            <a:pPr indent="101600" lvl="0" marL="457200" rtl="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SzPct val="100000"/>
              <a:buFont typeface="Roboto"/>
            </a:pPr>
            <a:r>
              <a:rPr lang="es-419" sz="3000">
                <a:latin typeface="Roboto"/>
                <a:ea typeface="Roboto"/>
                <a:cs typeface="Roboto"/>
                <a:sym typeface="Roboto"/>
              </a:rPr>
              <a:t>En un nuevo Layout </a:t>
            </a:r>
          </a:p>
          <a:p>
            <a:pPr lvl="0" rtl="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t/>
            </a:r>
            <a:endParaRPr sz="3000">
              <a:latin typeface="Roboto"/>
              <a:ea typeface="Roboto"/>
              <a:cs typeface="Roboto"/>
              <a:sym typeface="Roboto"/>
            </a:endParaRPr>
          </a:p>
          <a:p>
            <a:pPr indent="101600" lvl="0" marL="457200" rtl="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SzPct val="100000"/>
              <a:buFont typeface="Roboto"/>
            </a:pPr>
            <a:r>
              <a:rPr lang="es-419" sz="3000">
                <a:latin typeface="Roboto"/>
                <a:ea typeface="Roboto"/>
                <a:cs typeface="Roboto"/>
                <a:sym typeface="Roboto"/>
              </a:rPr>
              <a:t>Es la nueva forma de crear vistas “flexibles” o responsive en Android</a:t>
            </a:r>
          </a:p>
          <a:p>
            <a:pPr lvl="0" rtl="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t/>
            </a:r>
            <a:endParaRPr sz="3000">
              <a:latin typeface="Roboto"/>
              <a:ea typeface="Roboto"/>
              <a:cs typeface="Roboto"/>
              <a:sym typeface="Roboto"/>
            </a:endParaRPr>
          </a:p>
          <a:p>
            <a:pPr indent="101600" lvl="0" marL="457200" rtl="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SzPct val="100000"/>
              <a:buFont typeface="Roboto"/>
            </a:pPr>
            <a:r>
              <a:rPr lang="es-419" sz="3000">
                <a:latin typeface="Roboto"/>
                <a:ea typeface="Roboto"/>
                <a:cs typeface="Roboto"/>
                <a:sym typeface="Roboto"/>
              </a:rPr>
              <a:t>Viene con add-ons en el Editor</a:t>
            </a:r>
          </a:p>
          <a:p>
            <a:pPr lvl="0" rtl="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t/>
            </a:r>
            <a:endParaRPr sz="3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A86E8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2550" y="857250"/>
            <a:ext cx="580662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9133" y="223850"/>
            <a:ext cx="4765725" cy="1839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07400" y="2504655"/>
            <a:ext cx="4326157" cy="3694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