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77" r:id="rId5"/>
    <p:sldId id="266" r:id="rId6"/>
    <p:sldId id="269" r:id="rId7"/>
    <p:sldId id="278" r:id="rId8"/>
    <p:sldId id="270" r:id="rId9"/>
    <p:sldId id="271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53A470-2277-496B-898F-90229206436B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EAC220-1C4D-4634-82F0-64B48C7404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69666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spc="0" dirty="0">
                <a:ln/>
                <a:solidFill>
                  <a:schemeClr val="accent1"/>
                </a:solidFill>
              </a:rPr>
              <a:t>What is DevOps</a:t>
            </a:r>
            <a:endParaRPr lang="en-US" sz="3600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en-US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9437" y="2985796"/>
            <a:ext cx="9853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B59D633A-9C30-4221-B51B-D5CE65CDB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99" y="137232"/>
            <a:ext cx="5208771" cy="26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 descr="A picture containing keyboard, electronics&#10;&#10;Description generated with very high confidence">
            <a:extLst>
              <a:ext uri="{FF2B5EF4-FFF2-40B4-BE49-F238E27FC236}">
                <a16:creationId xmlns:a16="http://schemas.microsoft.com/office/drawing/2014/main" id="{6D001D4C-133B-41DD-B4D2-0B0D53E5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4" y="177281"/>
            <a:ext cx="11448671" cy="578498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9B0937-1500-4100-B453-251ECDDE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6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28D2520-5017-4B2D-AADC-53255C060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640079"/>
            <a:ext cx="9494114" cy="3843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chemeClr val="tx1">
                    <a:lumMod val="85000"/>
                    <a:lumOff val="15000"/>
                  </a:schemeClr>
                </a:solidFill>
              </a:rPr>
              <a:t>Do you know the following :</a:t>
            </a:r>
          </a:p>
        </p:txBody>
      </p:sp>
    </p:spTree>
    <p:extLst>
      <p:ext uri="{BB962C8B-B14F-4D97-AF65-F5344CB8AC3E}">
        <p14:creationId xmlns:p14="http://schemas.microsoft.com/office/powerpoint/2010/main" val="40611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Evolution of Software Development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C5AC7C-FDB9-4616-9824-C78C2C3AD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3" y="164288"/>
            <a:ext cx="10909073" cy="4554556"/>
          </a:xfrm>
        </p:spPr>
      </p:pic>
    </p:spTree>
    <p:extLst>
      <p:ext uri="{BB962C8B-B14F-4D97-AF65-F5344CB8AC3E}">
        <p14:creationId xmlns:p14="http://schemas.microsoft.com/office/powerpoint/2010/main" val="421956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60889"/>
            <a:ext cx="10909073" cy="12913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Case 2011 :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FaceBook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215DE0-1B88-45AE-9A7C-CED4D06C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6" y="15836"/>
            <a:ext cx="11410734" cy="4690341"/>
          </a:xfrm>
        </p:spPr>
      </p:pic>
    </p:spTree>
    <p:extLst>
      <p:ext uri="{BB962C8B-B14F-4D97-AF65-F5344CB8AC3E}">
        <p14:creationId xmlns:p14="http://schemas.microsoft.com/office/powerpoint/2010/main" val="327840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 Book Comes Up with Dark Launching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DB67E5-36AF-4AC8-836F-3FA181CEC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8" y="333471"/>
            <a:ext cx="10602687" cy="4357629"/>
          </a:xfrm>
        </p:spPr>
      </p:pic>
    </p:spTree>
    <p:extLst>
      <p:ext uri="{BB962C8B-B14F-4D97-AF65-F5344CB8AC3E}">
        <p14:creationId xmlns:p14="http://schemas.microsoft.com/office/powerpoint/2010/main" val="317000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30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Dark Launching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Techinique</a:t>
            </a:r>
            <a:endParaRPr lang="en-US" sz="5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6D6AFE-E3E6-4960-83AA-85E3C9A5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0" y="254191"/>
            <a:ext cx="10818955" cy="4374959"/>
          </a:xfrm>
        </p:spPr>
      </p:pic>
    </p:spTree>
    <p:extLst>
      <p:ext uri="{BB962C8B-B14F-4D97-AF65-F5344CB8AC3E}">
        <p14:creationId xmlns:p14="http://schemas.microsoft.com/office/powerpoint/2010/main" val="72525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30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Dark Launching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Techinique</a:t>
            </a:r>
            <a:endParaRPr lang="en-US" sz="5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C6303C-9D74-450C-ABD5-E8528ACEB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" y="160338"/>
            <a:ext cx="11791943" cy="4554537"/>
          </a:xfrm>
        </p:spPr>
      </p:pic>
    </p:spTree>
    <p:extLst>
      <p:ext uri="{BB962C8B-B14F-4D97-AF65-F5344CB8AC3E}">
        <p14:creationId xmlns:p14="http://schemas.microsoft.com/office/powerpoint/2010/main" val="64615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DevOps ?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A3B0E6-4EC3-450F-9008-DD892861E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5" y="217261"/>
            <a:ext cx="11500070" cy="4332968"/>
          </a:xfrm>
        </p:spPr>
      </p:pic>
    </p:spTree>
    <p:extLst>
      <p:ext uri="{BB962C8B-B14F-4D97-AF65-F5344CB8AC3E}">
        <p14:creationId xmlns:p14="http://schemas.microsoft.com/office/powerpoint/2010/main" val="9575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D829E218-74FB-4455-98BE-F2C5BA8978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8D75FD-D4F9-4D11-B70D-82EFCB4CFA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48B4202-DCD5-4F8C-B481-743A989A9D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EE702CF-91CE-4661-ACBF-3C8160D1B4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CFB8C0F-4E01-4C10-A861-0C16EB92D2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7F57F6B-E621-4E40-A34D-2FE12902AA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DevOps Tools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EFCEAEFC-FADF-40BF-B1DE-339A5D53D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3" y="164288"/>
            <a:ext cx="11737677" cy="4385941"/>
          </a:xfrm>
        </p:spPr>
      </p:pic>
    </p:spTree>
    <p:extLst>
      <p:ext uri="{BB962C8B-B14F-4D97-AF65-F5344CB8AC3E}">
        <p14:creationId xmlns:p14="http://schemas.microsoft.com/office/powerpoint/2010/main" val="12367737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502</TotalTime>
  <Words>39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What is DevOps</vt:lpstr>
      <vt:lpstr>Do you know the following :</vt:lpstr>
      <vt:lpstr>Evolution of Software Development</vt:lpstr>
      <vt:lpstr>Use Case 2011 : FaceBook</vt:lpstr>
      <vt:lpstr>Face Book Comes Up with Dark Launching</vt:lpstr>
      <vt:lpstr>The Dark Launching Techinique</vt:lpstr>
      <vt:lpstr>The Dark Launching Techinique</vt:lpstr>
      <vt:lpstr>What is DevOps ?</vt:lpstr>
      <vt:lpstr>DevOps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Selenium Introduction www.EasyBix.com</dc:title>
  <dc:creator>Chauhan, Anshul</dc:creator>
  <cp:lastModifiedBy>Chauhan, Anshul</cp:lastModifiedBy>
  <cp:revision>48</cp:revision>
  <dcterms:created xsi:type="dcterms:W3CDTF">2017-05-21T14:24:41Z</dcterms:created>
  <dcterms:modified xsi:type="dcterms:W3CDTF">2017-12-10T15:23:29Z</dcterms:modified>
</cp:coreProperties>
</file>