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7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BÁSICO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63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5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Funciones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2118360"/>
            <a:ext cx="8086772" cy="23621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y para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sirve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función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268062"/>
            <a:ext cx="158372" cy="2029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do de imagen para funciones en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0486"/>
            <a:ext cx="7498080" cy="664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09169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función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995671"/>
            <a:ext cx="3304451" cy="27650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Una función es </a:t>
            </a:r>
            <a:r>
              <a:rPr lang="es-E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una </a:t>
            </a: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estructura </a:t>
            </a:r>
            <a:r>
              <a:rPr lang="es-E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predefinida por el programa para realizar cálculos u otras operaciones específicas con los datos</a:t>
            </a: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Las funciones están divididas por categorías, según el tipo de resultado que obtienen.</a:t>
            </a:r>
            <a:endParaRPr lang="es-ES" sz="17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558293"/>
            <a:ext cx="4118390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Componentes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función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575561"/>
            <a:ext cx="3304451" cy="3154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Signo igual ( = )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" charset="0"/>
                <a:cs typeface="Comfortaa" charset="0"/>
              </a:rPr>
              <a:t>El nombre de la función que va a utilizarse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" charset="0"/>
                <a:cs typeface="Comfortaa" charset="0"/>
              </a:rPr>
              <a:t>3. Entre paréntesis los argumentos de la función separados por una coma o punto y coma, dependiendo de la configuración regional de tu computadora.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23304" y="3470707"/>
            <a:ext cx="71229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=</a:t>
            </a:r>
            <a:r>
              <a:rPr lang="es-E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buscarv</a:t>
            </a:r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(c4,e$3:g$38,2,falso)</a:t>
            </a:r>
            <a:endParaRPr lang="es-E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20339" y="2922409"/>
            <a:ext cx="37289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 de una función: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7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558293"/>
            <a:ext cx="3439564" cy="1910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son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argumentos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función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575561"/>
            <a:ext cx="3304451" cy="3154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 argumentos de una función son los componentes que van entre paréntesis y separados por coma o punto y coma que permiten que la función arroje el resultado. Cada función tiene una estructura de argumentos diferente. Pueden ser entre 0 y 255 argumentos.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23304" y="3470707"/>
            <a:ext cx="71229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=</a:t>
            </a:r>
            <a:r>
              <a:rPr lang="es-E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buscarv</a:t>
            </a:r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(c4,e$3:g$38,2,falso)</a:t>
            </a:r>
            <a:endParaRPr lang="es-E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20339" y="2922409"/>
            <a:ext cx="37289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 de una función: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751494"/>
            <a:ext cx="3439564" cy="1910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son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argumentos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función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876689"/>
            <a:ext cx="3304451" cy="3154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 argumentos pueden ser: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Números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Textos (siempre escritos entre comillas)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Referencias o rangos de celda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Fórmulas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Otras funciones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Valores lógicos (verdadero o </a:t>
            </a:r>
            <a:r>
              <a:rPr lang="es-PE" sz="160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falso)</a:t>
            </a:r>
            <a:endParaRPr lang="es-P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23304" y="3470707"/>
            <a:ext cx="71229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=</a:t>
            </a:r>
            <a:r>
              <a:rPr lang="es-E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buscarv</a:t>
            </a:r>
            <a:r>
              <a:rPr lang="es-E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(c4,e$3:g$38,2,falso)</a:t>
            </a:r>
            <a:endParaRPr lang="es-E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20339" y="2922409"/>
            <a:ext cx="37289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 de una función: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43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276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Comfortaa</vt:lpstr>
      <vt:lpstr>Comfortaa Light</vt:lpstr>
      <vt:lpstr>Office Theme</vt:lpstr>
      <vt:lpstr>MS EXCEL BÁSICO</vt:lpstr>
      <vt:lpstr>Módulo 5</vt:lpstr>
      <vt:lpstr>¿Qué es y para qué sirve una función?</vt:lpstr>
      <vt:lpstr>¿Qué es una función?</vt:lpstr>
      <vt:lpstr>Componentes de una función</vt:lpstr>
      <vt:lpstr>¿Qué son los argumentos de una función?</vt:lpstr>
      <vt:lpstr>¿Qué son los argumentos de una función?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40</cp:revision>
  <dcterms:created xsi:type="dcterms:W3CDTF">2017-09-01T15:02:55Z</dcterms:created>
  <dcterms:modified xsi:type="dcterms:W3CDTF">2017-09-18T22:15:50Z</dcterms:modified>
</cp:coreProperties>
</file>