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AFDFB-29BB-4DFF-8788-E1F8790D35DB}" type="doc">
      <dgm:prSet loTypeId="urn:microsoft.com/office/officeart/2008/layout/VerticalCurvedList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es-PE"/>
        </a:p>
      </dgm:t>
    </dgm:pt>
    <dgm:pt modelId="{DD7DAD26-506A-4ABA-8651-070D6AD77506}">
      <dgm:prSet phldrT="[Texto]"/>
      <dgm:spPr/>
      <dgm:t>
        <a:bodyPr/>
        <a:lstStyle/>
        <a:p>
          <a:r>
            <a:rPr lang="es-PE" dirty="0"/>
            <a:t>Rangos de celdas.</a:t>
          </a:r>
        </a:p>
      </dgm:t>
    </dgm:pt>
    <dgm:pt modelId="{4B391920-FBB1-412D-83EA-7915CB6995BE}" type="parTrans" cxnId="{C597F606-5E72-45D4-91EE-D9E63ADDC566}">
      <dgm:prSet/>
      <dgm:spPr/>
      <dgm:t>
        <a:bodyPr/>
        <a:lstStyle/>
        <a:p>
          <a:endParaRPr lang="es-PE"/>
        </a:p>
      </dgm:t>
    </dgm:pt>
    <dgm:pt modelId="{B28BEB2B-8316-4758-9D0E-8BA1F3906109}" type="sibTrans" cxnId="{C597F606-5E72-45D4-91EE-D9E63ADDC566}">
      <dgm:prSet/>
      <dgm:spPr/>
      <dgm:t>
        <a:bodyPr/>
        <a:lstStyle/>
        <a:p>
          <a:endParaRPr lang="es-PE"/>
        </a:p>
      </dgm:t>
    </dgm:pt>
    <dgm:pt modelId="{688A40A9-4BD5-4EF1-A5C9-4EFA43007196}">
      <dgm:prSet/>
      <dgm:spPr/>
      <dgm:t>
        <a:bodyPr/>
        <a:lstStyle/>
        <a:p>
          <a:r>
            <a:rPr lang="es-PE"/>
            <a:t>Tablas de datos.</a:t>
          </a:r>
        </a:p>
      </dgm:t>
    </dgm:pt>
    <dgm:pt modelId="{FF1DB156-CECD-4667-B1D7-C317175B64C1}" type="parTrans" cxnId="{5BD87A06-A672-4DC1-A03D-AB8599703944}">
      <dgm:prSet/>
      <dgm:spPr/>
      <dgm:t>
        <a:bodyPr/>
        <a:lstStyle/>
        <a:p>
          <a:endParaRPr lang="es-PE"/>
        </a:p>
      </dgm:t>
    </dgm:pt>
    <dgm:pt modelId="{F34E86CF-420D-4FBC-A7C9-8753EF3E5FAB}" type="sibTrans" cxnId="{5BD87A06-A672-4DC1-A03D-AB8599703944}">
      <dgm:prSet/>
      <dgm:spPr/>
      <dgm:t>
        <a:bodyPr/>
        <a:lstStyle/>
        <a:p>
          <a:endParaRPr lang="es-PE"/>
        </a:p>
      </dgm:t>
    </dgm:pt>
    <dgm:pt modelId="{44CF9B50-731D-4A09-A0B1-169515D16E6D}">
      <dgm:prSet/>
      <dgm:spPr/>
      <dgm:t>
        <a:bodyPr/>
        <a:lstStyle/>
        <a:p>
          <a:r>
            <a:rPr lang="es-PE"/>
            <a:t>Hojas.</a:t>
          </a:r>
        </a:p>
      </dgm:t>
    </dgm:pt>
    <dgm:pt modelId="{D992E825-A484-4335-8CDD-F5B428098BD5}" type="parTrans" cxnId="{625BCD8F-E8F6-49A2-A231-D6CD580C7011}">
      <dgm:prSet/>
      <dgm:spPr/>
      <dgm:t>
        <a:bodyPr/>
        <a:lstStyle/>
        <a:p>
          <a:endParaRPr lang="es-PE"/>
        </a:p>
      </dgm:t>
    </dgm:pt>
    <dgm:pt modelId="{EABC521B-B06D-429D-A1DC-F66FE90E44B5}" type="sibTrans" cxnId="{625BCD8F-E8F6-49A2-A231-D6CD580C7011}">
      <dgm:prSet/>
      <dgm:spPr/>
      <dgm:t>
        <a:bodyPr/>
        <a:lstStyle/>
        <a:p>
          <a:endParaRPr lang="es-PE"/>
        </a:p>
      </dgm:t>
    </dgm:pt>
    <dgm:pt modelId="{F6B429ED-5D62-463F-93BA-F4C0062E95E7}">
      <dgm:prSet/>
      <dgm:spPr/>
      <dgm:t>
        <a:bodyPr/>
        <a:lstStyle/>
        <a:p>
          <a:r>
            <a:rPr lang="es-PE"/>
            <a:t>Otros archivos de Excel.</a:t>
          </a:r>
        </a:p>
      </dgm:t>
    </dgm:pt>
    <dgm:pt modelId="{9410805E-B7E1-4730-89A8-D76488B52D6A}" type="parTrans" cxnId="{A5ABE284-98F8-4D8B-8FFA-725D7EE157DD}">
      <dgm:prSet/>
      <dgm:spPr/>
      <dgm:t>
        <a:bodyPr/>
        <a:lstStyle/>
        <a:p>
          <a:endParaRPr lang="es-PE"/>
        </a:p>
      </dgm:t>
    </dgm:pt>
    <dgm:pt modelId="{D77B646A-1B5D-4BDF-9915-EA8AA0E7D3C5}" type="sibTrans" cxnId="{A5ABE284-98F8-4D8B-8FFA-725D7EE157DD}">
      <dgm:prSet/>
      <dgm:spPr/>
      <dgm:t>
        <a:bodyPr/>
        <a:lstStyle/>
        <a:p>
          <a:endParaRPr lang="es-PE"/>
        </a:p>
      </dgm:t>
    </dgm:pt>
    <dgm:pt modelId="{A46EBF39-604C-4739-B197-BB0274A4AD16}">
      <dgm:prSet/>
      <dgm:spPr/>
      <dgm:t>
        <a:bodyPr/>
        <a:lstStyle/>
        <a:p>
          <a:r>
            <a:rPr lang="es-PE"/>
            <a:t>Archivos de bases de datos como Access.</a:t>
          </a:r>
        </a:p>
      </dgm:t>
    </dgm:pt>
    <dgm:pt modelId="{ADF5F197-B883-4EE6-9F1E-BC615A1408FD}" type="parTrans" cxnId="{6446FE2B-FEBD-4122-81EE-8F0FBA7940E3}">
      <dgm:prSet/>
      <dgm:spPr/>
      <dgm:t>
        <a:bodyPr/>
        <a:lstStyle/>
        <a:p>
          <a:endParaRPr lang="es-PE"/>
        </a:p>
      </dgm:t>
    </dgm:pt>
    <dgm:pt modelId="{1C19BF56-7F77-4142-AC33-E6139E711526}" type="sibTrans" cxnId="{6446FE2B-FEBD-4122-81EE-8F0FBA7940E3}">
      <dgm:prSet/>
      <dgm:spPr/>
      <dgm:t>
        <a:bodyPr/>
        <a:lstStyle/>
        <a:p>
          <a:endParaRPr lang="es-PE"/>
        </a:p>
      </dgm:t>
    </dgm:pt>
    <dgm:pt modelId="{CEDCCC32-02D1-4259-8039-06AC09C1B5BB}" type="pres">
      <dgm:prSet presAssocID="{EB0AFDFB-29BB-4DFF-8788-E1F8790D35DB}" presName="Name0" presStyleCnt="0">
        <dgm:presLayoutVars>
          <dgm:chMax val="7"/>
          <dgm:chPref val="7"/>
          <dgm:dir/>
        </dgm:presLayoutVars>
      </dgm:prSet>
      <dgm:spPr/>
    </dgm:pt>
    <dgm:pt modelId="{99DEF552-7E26-45A5-9387-171A1416FCC9}" type="pres">
      <dgm:prSet presAssocID="{EB0AFDFB-29BB-4DFF-8788-E1F8790D35DB}" presName="Name1" presStyleCnt="0"/>
      <dgm:spPr/>
    </dgm:pt>
    <dgm:pt modelId="{C81ABD7B-4D61-4C03-ABD8-9F0541BBEFBA}" type="pres">
      <dgm:prSet presAssocID="{EB0AFDFB-29BB-4DFF-8788-E1F8790D35DB}" presName="cycle" presStyleCnt="0"/>
      <dgm:spPr/>
    </dgm:pt>
    <dgm:pt modelId="{EE1FD7AF-151A-4DC1-96B0-B05521D3711E}" type="pres">
      <dgm:prSet presAssocID="{EB0AFDFB-29BB-4DFF-8788-E1F8790D35DB}" presName="srcNode" presStyleLbl="node1" presStyleIdx="0" presStyleCnt="5"/>
      <dgm:spPr/>
    </dgm:pt>
    <dgm:pt modelId="{7EAD3AB1-AA94-4240-B44A-DC7E69F4ACCD}" type="pres">
      <dgm:prSet presAssocID="{EB0AFDFB-29BB-4DFF-8788-E1F8790D35DB}" presName="conn" presStyleLbl="parChTrans1D2" presStyleIdx="0" presStyleCnt="1"/>
      <dgm:spPr/>
    </dgm:pt>
    <dgm:pt modelId="{933AB1D3-BD00-4E9E-95A0-F6CFC3BF234B}" type="pres">
      <dgm:prSet presAssocID="{EB0AFDFB-29BB-4DFF-8788-E1F8790D35DB}" presName="extraNode" presStyleLbl="node1" presStyleIdx="0" presStyleCnt="5"/>
      <dgm:spPr/>
    </dgm:pt>
    <dgm:pt modelId="{B4A81967-665F-4368-B6FB-C85F6E47A608}" type="pres">
      <dgm:prSet presAssocID="{EB0AFDFB-29BB-4DFF-8788-E1F8790D35DB}" presName="dstNode" presStyleLbl="node1" presStyleIdx="0" presStyleCnt="5"/>
      <dgm:spPr/>
    </dgm:pt>
    <dgm:pt modelId="{FCD277AC-3BBB-46FB-97C2-29E66F69F2C6}" type="pres">
      <dgm:prSet presAssocID="{DD7DAD26-506A-4ABA-8651-070D6AD77506}" presName="text_1" presStyleLbl="node1" presStyleIdx="0" presStyleCnt="5">
        <dgm:presLayoutVars>
          <dgm:bulletEnabled val="1"/>
        </dgm:presLayoutVars>
      </dgm:prSet>
      <dgm:spPr/>
    </dgm:pt>
    <dgm:pt modelId="{DD4487B1-83AF-4786-9509-A4F886E492EF}" type="pres">
      <dgm:prSet presAssocID="{DD7DAD26-506A-4ABA-8651-070D6AD77506}" presName="accent_1" presStyleCnt="0"/>
      <dgm:spPr/>
    </dgm:pt>
    <dgm:pt modelId="{D6C1494F-720F-4B91-98A7-F5960138A80B}" type="pres">
      <dgm:prSet presAssocID="{DD7DAD26-506A-4ABA-8651-070D6AD77506}" presName="accentRepeatNode" presStyleLbl="solidFgAcc1" presStyleIdx="0" presStyleCnt="5"/>
      <dgm:spPr/>
    </dgm:pt>
    <dgm:pt modelId="{2C562909-0ACD-47F7-8C0D-3CF944C44D69}" type="pres">
      <dgm:prSet presAssocID="{688A40A9-4BD5-4EF1-A5C9-4EFA43007196}" presName="text_2" presStyleLbl="node1" presStyleIdx="1" presStyleCnt="5">
        <dgm:presLayoutVars>
          <dgm:bulletEnabled val="1"/>
        </dgm:presLayoutVars>
      </dgm:prSet>
      <dgm:spPr/>
    </dgm:pt>
    <dgm:pt modelId="{7AE913EE-3A8D-4D4A-A3A5-C9A9DBC9030F}" type="pres">
      <dgm:prSet presAssocID="{688A40A9-4BD5-4EF1-A5C9-4EFA43007196}" presName="accent_2" presStyleCnt="0"/>
      <dgm:spPr/>
    </dgm:pt>
    <dgm:pt modelId="{D1FA8CE6-6389-4A47-8AD8-9C915D7262FA}" type="pres">
      <dgm:prSet presAssocID="{688A40A9-4BD5-4EF1-A5C9-4EFA43007196}" presName="accentRepeatNode" presStyleLbl="solidFgAcc1" presStyleIdx="1" presStyleCnt="5"/>
      <dgm:spPr/>
    </dgm:pt>
    <dgm:pt modelId="{E37C2F4B-3B52-4806-B311-EAAF5F1D331D}" type="pres">
      <dgm:prSet presAssocID="{44CF9B50-731D-4A09-A0B1-169515D16E6D}" presName="text_3" presStyleLbl="node1" presStyleIdx="2" presStyleCnt="5">
        <dgm:presLayoutVars>
          <dgm:bulletEnabled val="1"/>
        </dgm:presLayoutVars>
      </dgm:prSet>
      <dgm:spPr/>
    </dgm:pt>
    <dgm:pt modelId="{BCBB3F4E-4531-4C9E-8BDE-DE0B7DCF73A3}" type="pres">
      <dgm:prSet presAssocID="{44CF9B50-731D-4A09-A0B1-169515D16E6D}" presName="accent_3" presStyleCnt="0"/>
      <dgm:spPr/>
    </dgm:pt>
    <dgm:pt modelId="{0DA3BC10-034A-4A4E-82EB-3A60C78F9456}" type="pres">
      <dgm:prSet presAssocID="{44CF9B50-731D-4A09-A0B1-169515D16E6D}" presName="accentRepeatNode" presStyleLbl="solidFgAcc1" presStyleIdx="2" presStyleCnt="5"/>
      <dgm:spPr/>
    </dgm:pt>
    <dgm:pt modelId="{40EAA68D-FDDA-4D55-BD3E-132D5F062349}" type="pres">
      <dgm:prSet presAssocID="{F6B429ED-5D62-463F-93BA-F4C0062E95E7}" presName="text_4" presStyleLbl="node1" presStyleIdx="3" presStyleCnt="5">
        <dgm:presLayoutVars>
          <dgm:bulletEnabled val="1"/>
        </dgm:presLayoutVars>
      </dgm:prSet>
      <dgm:spPr/>
    </dgm:pt>
    <dgm:pt modelId="{DBF99558-9995-45C9-A4AA-11191CF10A41}" type="pres">
      <dgm:prSet presAssocID="{F6B429ED-5D62-463F-93BA-F4C0062E95E7}" presName="accent_4" presStyleCnt="0"/>
      <dgm:spPr/>
    </dgm:pt>
    <dgm:pt modelId="{E5CB5397-4852-4D95-A7FA-11D156A30D2E}" type="pres">
      <dgm:prSet presAssocID="{F6B429ED-5D62-463F-93BA-F4C0062E95E7}" presName="accentRepeatNode" presStyleLbl="solidFgAcc1" presStyleIdx="3" presStyleCnt="5"/>
      <dgm:spPr/>
    </dgm:pt>
    <dgm:pt modelId="{7C3E8EA7-0EF0-40FA-8280-D52EF6E26294}" type="pres">
      <dgm:prSet presAssocID="{A46EBF39-604C-4739-B197-BB0274A4AD16}" presName="text_5" presStyleLbl="node1" presStyleIdx="4" presStyleCnt="5">
        <dgm:presLayoutVars>
          <dgm:bulletEnabled val="1"/>
        </dgm:presLayoutVars>
      </dgm:prSet>
      <dgm:spPr/>
    </dgm:pt>
    <dgm:pt modelId="{98A86D80-6D74-4FFA-817C-CA61008EDDA0}" type="pres">
      <dgm:prSet presAssocID="{A46EBF39-604C-4739-B197-BB0274A4AD16}" presName="accent_5" presStyleCnt="0"/>
      <dgm:spPr/>
    </dgm:pt>
    <dgm:pt modelId="{69400897-C756-455E-B459-C8C4D4CDEC0A}" type="pres">
      <dgm:prSet presAssocID="{A46EBF39-604C-4739-B197-BB0274A4AD16}" presName="accentRepeatNode" presStyleLbl="solidFgAcc1" presStyleIdx="4" presStyleCnt="5"/>
      <dgm:spPr/>
    </dgm:pt>
  </dgm:ptLst>
  <dgm:cxnLst>
    <dgm:cxn modelId="{5BD87A06-A672-4DC1-A03D-AB8599703944}" srcId="{EB0AFDFB-29BB-4DFF-8788-E1F8790D35DB}" destId="{688A40A9-4BD5-4EF1-A5C9-4EFA43007196}" srcOrd="1" destOrd="0" parTransId="{FF1DB156-CECD-4667-B1D7-C317175B64C1}" sibTransId="{F34E86CF-420D-4FBC-A7C9-8753EF3E5FAB}"/>
    <dgm:cxn modelId="{C597F606-5E72-45D4-91EE-D9E63ADDC566}" srcId="{EB0AFDFB-29BB-4DFF-8788-E1F8790D35DB}" destId="{DD7DAD26-506A-4ABA-8651-070D6AD77506}" srcOrd="0" destOrd="0" parTransId="{4B391920-FBB1-412D-83EA-7915CB6995BE}" sibTransId="{B28BEB2B-8316-4758-9D0E-8BA1F3906109}"/>
    <dgm:cxn modelId="{799A6F19-1AB1-4C4A-9A8F-FD09410CC934}" type="presOf" srcId="{B28BEB2B-8316-4758-9D0E-8BA1F3906109}" destId="{7EAD3AB1-AA94-4240-B44A-DC7E69F4ACCD}" srcOrd="0" destOrd="0" presId="urn:microsoft.com/office/officeart/2008/layout/VerticalCurvedList"/>
    <dgm:cxn modelId="{6446FE2B-FEBD-4122-81EE-8F0FBA7940E3}" srcId="{EB0AFDFB-29BB-4DFF-8788-E1F8790D35DB}" destId="{A46EBF39-604C-4739-B197-BB0274A4AD16}" srcOrd="4" destOrd="0" parTransId="{ADF5F197-B883-4EE6-9F1E-BC615A1408FD}" sibTransId="{1C19BF56-7F77-4142-AC33-E6139E711526}"/>
    <dgm:cxn modelId="{6F988A46-CA22-4556-B9A3-8ED803D5CD8E}" type="presOf" srcId="{688A40A9-4BD5-4EF1-A5C9-4EFA43007196}" destId="{2C562909-0ACD-47F7-8C0D-3CF944C44D69}" srcOrd="0" destOrd="0" presId="urn:microsoft.com/office/officeart/2008/layout/VerticalCurvedList"/>
    <dgm:cxn modelId="{C3393D48-EA9B-475C-AD86-8E2933EB4ECC}" type="presOf" srcId="{A46EBF39-604C-4739-B197-BB0274A4AD16}" destId="{7C3E8EA7-0EF0-40FA-8280-D52EF6E26294}" srcOrd="0" destOrd="0" presId="urn:microsoft.com/office/officeart/2008/layout/VerticalCurvedList"/>
    <dgm:cxn modelId="{7BEF1681-6CF1-4C07-B489-E341EFF65C87}" type="presOf" srcId="{44CF9B50-731D-4A09-A0B1-169515D16E6D}" destId="{E37C2F4B-3B52-4806-B311-EAAF5F1D331D}" srcOrd="0" destOrd="0" presId="urn:microsoft.com/office/officeart/2008/layout/VerticalCurvedList"/>
    <dgm:cxn modelId="{A5ABE284-98F8-4D8B-8FFA-725D7EE157DD}" srcId="{EB0AFDFB-29BB-4DFF-8788-E1F8790D35DB}" destId="{F6B429ED-5D62-463F-93BA-F4C0062E95E7}" srcOrd="3" destOrd="0" parTransId="{9410805E-B7E1-4730-89A8-D76488B52D6A}" sibTransId="{D77B646A-1B5D-4BDF-9915-EA8AA0E7D3C5}"/>
    <dgm:cxn modelId="{625BCD8F-E8F6-49A2-A231-D6CD580C7011}" srcId="{EB0AFDFB-29BB-4DFF-8788-E1F8790D35DB}" destId="{44CF9B50-731D-4A09-A0B1-169515D16E6D}" srcOrd="2" destOrd="0" parTransId="{D992E825-A484-4335-8CDD-F5B428098BD5}" sibTransId="{EABC521B-B06D-429D-A1DC-F66FE90E44B5}"/>
    <dgm:cxn modelId="{792F3D93-E708-42D8-9C02-785722879062}" type="presOf" srcId="{EB0AFDFB-29BB-4DFF-8788-E1F8790D35DB}" destId="{CEDCCC32-02D1-4259-8039-06AC09C1B5BB}" srcOrd="0" destOrd="0" presId="urn:microsoft.com/office/officeart/2008/layout/VerticalCurvedList"/>
    <dgm:cxn modelId="{86AE39A2-34B3-4F6C-AB08-717E45BE2548}" type="presOf" srcId="{DD7DAD26-506A-4ABA-8651-070D6AD77506}" destId="{FCD277AC-3BBB-46FB-97C2-29E66F69F2C6}" srcOrd="0" destOrd="0" presId="urn:microsoft.com/office/officeart/2008/layout/VerticalCurvedList"/>
    <dgm:cxn modelId="{84AE71A3-A56E-4744-8192-EF76713BAA53}" type="presOf" srcId="{F6B429ED-5D62-463F-93BA-F4C0062E95E7}" destId="{40EAA68D-FDDA-4D55-BD3E-132D5F062349}" srcOrd="0" destOrd="0" presId="urn:microsoft.com/office/officeart/2008/layout/VerticalCurvedList"/>
    <dgm:cxn modelId="{58930D95-7118-45CA-8A38-C37481898FF0}" type="presParOf" srcId="{CEDCCC32-02D1-4259-8039-06AC09C1B5BB}" destId="{99DEF552-7E26-45A5-9387-171A1416FCC9}" srcOrd="0" destOrd="0" presId="urn:microsoft.com/office/officeart/2008/layout/VerticalCurvedList"/>
    <dgm:cxn modelId="{DAD11C47-2859-4A9E-96AB-F57C9DE09A31}" type="presParOf" srcId="{99DEF552-7E26-45A5-9387-171A1416FCC9}" destId="{C81ABD7B-4D61-4C03-ABD8-9F0541BBEFBA}" srcOrd="0" destOrd="0" presId="urn:microsoft.com/office/officeart/2008/layout/VerticalCurvedList"/>
    <dgm:cxn modelId="{98B91EA4-BF8F-4960-93B1-B6DC98049FC5}" type="presParOf" srcId="{C81ABD7B-4D61-4C03-ABD8-9F0541BBEFBA}" destId="{EE1FD7AF-151A-4DC1-96B0-B05521D3711E}" srcOrd="0" destOrd="0" presId="urn:microsoft.com/office/officeart/2008/layout/VerticalCurvedList"/>
    <dgm:cxn modelId="{31CCC73E-4A46-4EDE-8392-0055CBCBE93C}" type="presParOf" srcId="{C81ABD7B-4D61-4C03-ABD8-9F0541BBEFBA}" destId="{7EAD3AB1-AA94-4240-B44A-DC7E69F4ACCD}" srcOrd="1" destOrd="0" presId="urn:microsoft.com/office/officeart/2008/layout/VerticalCurvedList"/>
    <dgm:cxn modelId="{5FCE88E7-22BA-4072-A6E3-D6F91CB32679}" type="presParOf" srcId="{C81ABD7B-4D61-4C03-ABD8-9F0541BBEFBA}" destId="{933AB1D3-BD00-4E9E-95A0-F6CFC3BF234B}" srcOrd="2" destOrd="0" presId="urn:microsoft.com/office/officeart/2008/layout/VerticalCurvedList"/>
    <dgm:cxn modelId="{BE402D94-C5A4-4D14-AC52-BD480A59A834}" type="presParOf" srcId="{C81ABD7B-4D61-4C03-ABD8-9F0541BBEFBA}" destId="{B4A81967-665F-4368-B6FB-C85F6E47A608}" srcOrd="3" destOrd="0" presId="urn:microsoft.com/office/officeart/2008/layout/VerticalCurvedList"/>
    <dgm:cxn modelId="{E2076E4B-AA67-47F8-A005-6FB622D2392C}" type="presParOf" srcId="{99DEF552-7E26-45A5-9387-171A1416FCC9}" destId="{FCD277AC-3BBB-46FB-97C2-29E66F69F2C6}" srcOrd="1" destOrd="0" presId="urn:microsoft.com/office/officeart/2008/layout/VerticalCurvedList"/>
    <dgm:cxn modelId="{0EDD8532-338E-496C-9440-94BD1E1151CB}" type="presParOf" srcId="{99DEF552-7E26-45A5-9387-171A1416FCC9}" destId="{DD4487B1-83AF-4786-9509-A4F886E492EF}" srcOrd="2" destOrd="0" presId="urn:microsoft.com/office/officeart/2008/layout/VerticalCurvedList"/>
    <dgm:cxn modelId="{0709C17A-EA6B-403D-9CE8-20B7D0A40DA9}" type="presParOf" srcId="{DD4487B1-83AF-4786-9509-A4F886E492EF}" destId="{D6C1494F-720F-4B91-98A7-F5960138A80B}" srcOrd="0" destOrd="0" presId="urn:microsoft.com/office/officeart/2008/layout/VerticalCurvedList"/>
    <dgm:cxn modelId="{29AA43DB-9719-42B5-ACF3-47DFCE6B5760}" type="presParOf" srcId="{99DEF552-7E26-45A5-9387-171A1416FCC9}" destId="{2C562909-0ACD-47F7-8C0D-3CF944C44D69}" srcOrd="3" destOrd="0" presId="urn:microsoft.com/office/officeart/2008/layout/VerticalCurvedList"/>
    <dgm:cxn modelId="{D3C99F63-BABC-48BF-8DF3-A4861A4FDB64}" type="presParOf" srcId="{99DEF552-7E26-45A5-9387-171A1416FCC9}" destId="{7AE913EE-3A8D-4D4A-A3A5-C9A9DBC9030F}" srcOrd="4" destOrd="0" presId="urn:microsoft.com/office/officeart/2008/layout/VerticalCurvedList"/>
    <dgm:cxn modelId="{7D2DE225-962D-4D01-B383-D60B899AB56C}" type="presParOf" srcId="{7AE913EE-3A8D-4D4A-A3A5-C9A9DBC9030F}" destId="{D1FA8CE6-6389-4A47-8AD8-9C915D7262FA}" srcOrd="0" destOrd="0" presId="urn:microsoft.com/office/officeart/2008/layout/VerticalCurvedList"/>
    <dgm:cxn modelId="{AA9A0A6E-D007-44DD-877D-B191958653B7}" type="presParOf" srcId="{99DEF552-7E26-45A5-9387-171A1416FCC9}" destId="{E37C2F4B-3B52-4806-B311-EAAF5F1D331D}" srcOrd="5" destOrd="0" presId="urn:microsoft.com/office/officeart/2008/layout/VerticalCurvedList"/>
    <dgm:cxn modelId="{9994D45B-08D7-4BDD-8706-5F8474963478}" type="presParOf" srcId="{99DEF552-7E26-45A5-9387-171A1416FCC9}" destId="{BCBB3F4E-4531-4C9E-8BDE-DE0B7DCF73A3}" srcOrd="6" destOrd="0" presId="urn:microsoft.com/office/officeart/2008/layout/VerticalCurvedList"/>
    <dgm:cxn modelId="{38F1CE6D-67DD-46A0-BB0B-9C4AB2AE7CD2}" type="presParOf" srcId="{BCBB3F4E-4531-4C9E-8BDE-DE0B7DCF73A3}" destId="{0DA3BC10-034A-4A4E-82EB-3A60C78F9456}" srcOrd="0" destOrd="0" presId="urn:microsoft.com/office/officeart/2008/layout/VerticalCurvedList"/>
    <dgm:cxn modelId="{DAA5C1A4-5117-4203-A8EB-1BF831D538FA}" type="presParOf" srcId="{99DEF552-7E26-45A5-9387-171A1416FCC9}" destId="{40EAA68D-FDDA-4D55-BD3E-132D5F062349}" srcOrd="7" destOrd="0" presId="urn:microsoft.com/office/officeart/2008/layout/VerticalCurvedList"/>
    <dgm:cxn modelId="{F1BBD4E7-C2A6-4071-B419-EE85F4CFCA01}" type="presParOf" srcId="{99DEF552-7E26-45A5-9387-171A1416FCC9}" destId="{DBF99558-9995-45C9-A4AA-11191CF10A41}" srcOrd="8" destOrd="0" presId="urn:microsoft.com/office/officeart/2008/layout/VerticalCurvedList"/>
    <dgm:cxn modelId="{A5141171-7613-4B07-B8DF-FEB75C5FA56F}" type="presParOf" srcId="{DBF99558-9995-45C9-A4AA-11191CF10A41}" destId="{E5CB5397-4852-4D95-A7FA-11D156A30D2E}" srcOrd="0" destOrd="0" presId="urn:microsoft.com/office/officeart/2008/layout/VerticalCurvedList"/>
    <dgm:cxn modelId="{4E0033EA-BEBC-4951-84BE-F1F04F215120}" type="presParOf" srcId="{99DEF552-7E26-45A5-9387-171A1416FCC9}" destId="{7C3E8EA7-0EF0-40FA-8280-D52EF6E26294}" srcOrd="9" destOrd="0" presId="urn:microsoft.com/office/officeart/2008/layout/VerticalCurvedList"/>
    <dgm:cxn modelId="{E08617B3-7A57-4EEE-85B1-75E8D6BE4C4F}" type="presParOf" srcId="{99DEF552-7E26-45A5-9387-171A1416FCC9}" destId="{98A86D80-6D74-4FFA-817C-CA61008EDDA0}" srcOrd="10" destOrd="0" presId="urn:microsoft.com/office/officeart/2008/layout/VerticalCurvedList"/>
    <dgm:cxn modelId="{B5393374-F540-4452-BE61-D35C2ED99A4A}" type="presParOf" srcId="{98A86D80-6D74-4FFA-817C-CA61008EDDA0}" destId="{69400897-C756-455E-B459-C8C4D4CDEC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D6917-809A-442C-B40F-1E5E3A176536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EC699AD2-E44F-49C1-9AB0-5B5CA7D868BE}">
      <dgm:prSet phldrT="[Texto]" custT="1"/>
      <dgm:spPr/>
      <dgm:t>
        <a:bodyPr/>
        <a:lstStyle/>
        <a:p>
          <a:r>
            <a:rPr lang="es-PE" sz="2400" b="1" dirty="0"/>
            <a:t>INTUITIVA.</a:t>
          </a:r>
        </a:p>
      </dgm:t>
    </dgm:pt>
    <dgm:pt modelId="{8CBA9889-1139-4CB8-A632-DE63E6D04615}" type="parTrans" cxnId="{5A2CFAAB-9FCA-4F8F-BDF0-94C2DBA515BD}">
      <dgm:prSet/>
      <dgm:spPr/>
      <dgm:t>
        <a:bodyPr/>
        <a:lstStyle/>
        <a:p>
          <a:endParaRPr lang="es-PE" sz="2400" b="1"/>
        </a:p>
      </dgm:t>
    </dgm:pt>
    <dgm:pt modelId="{5B1DB45C-BC4C-4119-8A52-872B52989B53}" type="sibTrans" cxnId="{5A2CFAAB-9FCA-4F8F-BDF0-94C2DBA515BD}">
      <dgm:prSet custT="1"/>
      <dgm:spPr/>
      <dgm:t>
        <a:bodyPr/>
        <a:lstStyle/>
        <a:p>
          <a:endParaRPr lang="es-PE" sz="1800" b="1"/>
        </a:p>
      </dgm:t>
    </dgm:pt>
    <dgm:pt modelId="{5406DDE1-292E-4499-9EBF-96C7720DBBE3}">
      <dgm:prSet custT="1"/>
      <dgm:spPr/>
      <dgm:t>
        <a:bodyPr/>
        <a:lstStyle/>
        <a:p>
          <a:r>
            <a:rPr lang="es-MX" sz="2400" b="1"/>
            <a:t>CON UN CORRECTO MANEJO DE ERRORES.</a:t>
          </a:r>
          <a:endParaRPr lang="es-PE" sz="2400" b="1"/>
        </a:p>
      </dgm:t>
    </dgm:pt>
    <dgm:pt modelId="{25C6A813-B32A-420C-84A3-FE31D8F384A8}" type="parTrans" cxnId="{81F9676A-C341-41F7-8C4F-57BC6C3DE728}">
      <dgm:prSet/>
      <dgm:spPr/>
      <dgm:t>
        <a:bodyPr/>
        <a:lstStyle/>
        <a:p>
          <a:endParaRPr lang="es-PE" sz="2400" b="1"/>
        </a:p>
      </dgm:t>
    </dgm:pt>
    <dgm:pt modelId="{A8506BFB-6022-4EB3-B8AB-7234E3AAE299}" type="sibTrans" cxnId="{81F9676A-C341-41F7-8C4F-57BC6C3DE728}">
      <dgm:prSet custT="1"/>
      <dgm:spPr/>
      <dgm:t>
        <a:bodyPr/>
        <a:lstStyle/>
        <a:p>
          <a:endParaRPr lang="es-PE" sz="1800" b="1"/>
        </a:p>
      </dgm:t>
    </dgm:pt>
    <dgm:pt modelId="{5804427B-758F-419A-ADCE-50B5129EC423}">
      <dgm:prSet custT="1"/>
      <dgm:spPr/>
      <dgm:t>
        <a:bodyPr/>
        <a:lstStyle/>
        <a:p>
          <a:r>
            <a:rPr lang="es-PE" sz="2400" b="1"/>
            <a:t>DISEÑO ESTÉTICO Y FUNCIONAL.</a:t>
          </a:r>
        </a:p>
      </dgm:t>
    </dgm:pt>
    <dgm:pt modelId="{61C2F701-E9EA-44DF-B23A-DB691FC66F0C}" type="parTrans" cxnId="{1F87DC06-560D-449B-A70F-8B2FB219AB1F}">
      <dgm:prSet/>
      <dgm:spPr/>
      <dgm:t>
        <a:bodyPr/>
        <a:lstStyle/>
        <a:p>
          <a:endParaRPr lang="es-PE" sz="2400" b="1"/>
        </a:p>
      </dgm:t>
    </dgm:pt>
    <dgm:pt modelId="{EBA06FF3-7B5C-43A8-8E95-864A086E71A8}" type="sibTrans" cxnId="{1F87DC06-560D-449B-A70F-8B2FB219AB1F}">
      <dgm:prSet/>
      <dgm:spPr/>
      <dgm:t>
        <a:bodyPr/>
        <a:lstStyle/>
        <a:p>
          <a:endParaRPr lang="es-PE" sz="2400" b="1"/>
        </a:p>
      </dgm:t>
    </dgm:pt>
    <dgm:pt modelId="{290CD841-382C-4DFC-8112-06D29DBF7297}" type="pres">
      <dgm:prSet presAssocID="{C4DD6917-809A-442C-B40F-1E5E3A176536}" presName="Name0" presStyleCnt="0">
        <dgm:presLayoutVars>
          <dgm:dir/>
          <dgm:resizeHandles val="exact"/>
        </dgm:presLayoutVars>
      </dgm:prSet>
      <dgm:spPr/>
    </dgm:pt>
    <dgm:pt modelId="{EEF05E76-7838-43F1-A84F-E34968B55661}" type="pres">
      <dgm:prSet presAssocID="{EC699AD2-E44F-49C1-9AB0-5B5CA7D868BE}" presName="node" presStyleLbl="node1" presStyleIdx="0" presStyleCnt="3">
        <dgm:presLayoutVars>
          <dgm:bulletEnabled val="1"/>
        </dgm:presLayoutVars>
      </dgm:prSet>
      <dgm:spPr/>
    </dgm:pt>
    <dgm:pt modelId="{F6EF92E3-1F07-4F7D-A740-FD8CF67722BA}" type="pres">
      <dgm:prSet presAssocID="{5B1DB45C-BC4C-4119-8A52-872B52989B53}" presName="sibTrans" presStyleLbl="sibTrans2D1" presStyleIdx="0" presStyleCnt="2"/>
      <dgm:spPr/>
    </dgm:pt>
    <dgm:pt modelId="{BEE6C333-E822-46EC-8ADE-C0BFC4C4FC33}" type="pres">
      <dgm:prSet presAssocID="{5B1DB45C-BC4C-4119-8A52-872B52989B53}" presName="connectorText" presStyleLbl="sibTrans2D1" presStyleIdx="0" presStyleCnt="2"/>
      <dgm:spPr/>
    </dgm:pt>
    <dgm:pt modelId="{453F68E8-20C3-4524-8535-8FAE1D891094}" type="pres">
      <dgm:prSet presAssocID="{5406DDE1-292E-4499-9EBF-96C7720DBBE3}" presName="node" presStyleLbl="node1" presStyleIdx="1" presStyleCnt="3">
        <dgm:presLayoutVars>
          <dgm:bulletEnabled val="1"/>
        </dgm:presLayoutVars>
      </dgm:prSet>
      <dgm:spPr/>
    </dgm:pt>
    <dgm:pt modelId="{40FA6605-998B-4591-A8F2-560EB5F94D87}" type="pres">
      <dgm:prSet presAssocID="{A8506BFB-6022-4EB3-B8AB-7234E3AAE299}" presName="sibTrans" presStyleLbl="sibTrans2D1" presStyleIdx="1" presStyleCnt="2"/>
      <dgm:spPr/>
    </dgm:pt>
    <dgm:pt modelId="{CAF9322D-CA15-4722-98D6-18783CBEDBC7}" type="pres">
      <dgm:prSet presAssocID="{A8506BFB-6022-4EB3-B8AB-7234E3AAE299}" presName="connectorText" presStyleLbl="sibTrans2D1" presStyleIdx="1" presStyleCnt="2"/>
      <dgm:spPr/>
    </dgm:pt>
    <dgm:pt modelId="{4144629A-6349-46BF-A4D2-02E06E48A773}" type="pres">
      <dgm:prSet presAssocID="{5804427B-758F-419A-ADCE-50B5129EC423}" presName="node" presStyleLbl="node1" presStyleIdx="2" presStyleCnt="3">
        <dgm:presLayoutVars>
          <dgm:bulletEnabled val="1"/>
        </dgm:presLayoutVars>
      </dgm:prSet>
      <dgm:spPr/>
    </dgm:pt>
  </dgm:ptLst>
  <dgm:cxnLst>
    <dgm:cxn modelId="{1F87DC06-560D-449B-A70F-8B2FB219AB1F}" srcId="{C4DD6917-809A-442C-B40F-1E5E3A176536}" destId="{5804427B-758F-419A-ADCE-50B5129EC423}" srcOrd="2" destOrd="0" parTransId="{61C2F701-E9EA-44DF-B23A-DB691FC66F0C}" sibTransId="{EBA06FF3-7B5C-43A8-8E95-864A086E71A8}"/>
    <dgm:cxn modelId="{E4EAAC0A-24F2-4F0C-BE93-A2E4134D89FE}" type="presOf" srcId="{EC699AD2-E44F-49C1-9AB0-5B5CA7D868BE}" destId="{EEF05E76-7838-43F1-A84F-E34968B55661}" srcOrd="0" destOrd="0" presId="urn:microsoft.com/office/officeart/2005/8/layout/process1"/>
    <dgm:cxn modelId="{E8A0DB28-3AEB-4385-B0AA-92C26B8ED3DA}" type="presOf" srcId="{C4DD6917-809A-442C-B40F-1E5E3A176536}" destId="{290CD841-382C-4DFC-8112-06D29DBF7297}" srcOrd="0" destOrd="0" presId="urn:microsoft.com/office/officeart/2005/8/layout/process1"/>
    <dgm:cxn modelId="{43DA543F-5E2E-4AE4-907B-DA4F4CEADF0C}" type="presOf" srcId="{5406DDE1-292E-4499-9EBF-96C7720DBBE3}" destId="{453F68E8-20C3-4524-8535-8FAE1D891094}" srcOrd="0" destOrd="0" presId="urn:microsoft.com/office/officeart/2005/8/layout/process1"/>
    <dgm:cxn modelId="{81F9676A-C341-41F7-8C4F-57BC6C3DE728}" srcId="{C4DD6917-809A-442C-B40F-1E5E3A176536}" destId="{5406DDE1-292E-4499-9EBF-96C7720DBBE3}" srcOrd="1" destOrd="0" parTransId="{25C6A813-B32A-420C-84A3-FE31D8F384A8}" sibTransId="{A8506BFB-6022-4EB3-B8AB-7234E3AAE299}"/>
    <dgm:cxn modelId="{5CF5DA4B-EBA9-4C0E-897F-07D22CF6FF93}" type="presOf" srcId="{5B1DB45C-BC4C-4119-8A52-872B52989B53}" destId="{F6EF92E3-1F07-4F7D-A740-FD8CF67722BA}" srcOrd="0" destOrd="0" presId="urn:microsoft.com/office/officeart/2005/8/layout/process1"/>
    <dgm:cxn modelId="{0A6BF855-CC7C-4A6B-9FBC-C17A12B2DA7A}" type="presOf" srcId="{A8506BFB-6022-4EB3-B8AB-7234E3AAE299}" destId="{CAF9322D-CA15-4722-98D6-18783CBEDBC7}" srcOrd="1" destOrd="0" presId="urn:microsoft.com/office/officeart/2005/8/layout/process1"/>
    <dgm:cxn modelId="{76220D76-6D50-4141-B67B-02F86E55F863}" type="presOf" srcId="{5804427B-758F-419A-ADCE-50B5129EC423}" destId="{4144629A-6349-46BF-A4D2-02E06E48A773}" srcOrd="0" destOrd="0" presId="urn:microsoft.com/office/officeart/2005/8/layout/process1"/>
    <dgm:cxn modelId="{F96C357C-086D-4E8E-A38E-E7D19140BE38}" type="presOf" srcId="{A8506BFB-6022-4EB3-B8AB-7234E3AAE299}" destId="{40FA6605-998B-4591-A8F2-560EB5F94D87}" srcOrd="0" destOrd="0" presId="urn:microsoft.com/office/officeart/2005/8/layout/process1"/>
    <dgm:cxn modelId="{5A2CFAAB-9FCA-4F8F-BDF0-94C2DBA515BD}" srcId="{C4DD6917-809A-442C-B40F-1E5E3A176536}" destId="{EC699AD2-E44F-49C1-9AB0-5B5CA7D868BE}" srcOrd="0" destOrd="0" parTransId="{8CBA9889-1139-4CB8-A632-DE63E6D04615}" sibTransId="{5B1DB45C-BC4C-4119-8A52-872B52989B53}"/>
    <dgm:cxn modelId="{F662A0C4-DB2C-42FA-9AB1-14F9E6DA62FB}" type="presOf" srcId="{5B1DB45C-BC4C-4119-8A52-872B52989B53}" destId="{BEE6C333-E822-46EC-8ADE-C0BFC4C4FC33}" srcOrd="1" destOrd="0" presId="urn:microsoft.com/office/officeart/2005/8/layout/process1"/>
    <dgm:cxn modelId="{3A60CCC7-17F1-483F-B9BA-20827FB6480E}" type="presParOf" srcId="{290CD841-382C-4DFC-8112-06D29DBF7297}" destId="{EEF05E76-7838-43F1-A84F-E34968B55661}" srcOrd="0" destOrd="0" presId="urn:microsoft.com/office/officeart/2005/8/layout/process1"/>
    <dgm:cxn modelId="{412B1F4B-1489-4D9D-A6B7-86EACCFC0205}" type="presParOf" srcId="{290CD841-382C-4DFC-8112-06D29DBF7297}" destId="{F6EF92E3-1F07-4F7D-A740-FD8CF67722BA}" srcOrd="1" destOrd="0" presId="urn:microsoft.com/office/officeart/2005/8/layout/process1"/>
    <dgm:cxn modelId="{C5BE8153-DDD2-4C1F-8FEC-2CAC19F54DAA}" type="presParOf" srcId="{F6EF92E3-1F07-4F7D-A740-FD8CF67722BA}" destId="{BEE6C333-E822-46EC-8ADE-C0BFC4C4FC33}" srcOrd="0" destOrd="0" presId="urn:microsoft.com/office/officeart/2005/8/layout/process1"/>
    <dgm:cxn modelId="{99CEE37B-0360-4952-8AF9-1CFE1A9580A9}" type="presParOf" srcId="{290CD841-382C-4DFC-8112-06D29DBF7297}" destId="{453F68E8-20C3-4524-8535-8FAE1D891094}" srcOrd="2" destOrd="0" presId="urn:microsoft.com/office/officeart/2005/8/layout/process1"/>
    <dgm:cxn modelId="{5D855AB0-2BE0-4964-A845-2A1B53653C25}" type="presParOf" srcId="{290CD841-382C-4DFC-8112-06D29DBF7297}" destId="{40FA6605-998B-4591-A8F2-560EB5F94D87}" srcOrd="3" destOrd="0" presId="urn:microsoft.com/office/officeart/2005/8/layout/process1"/>
    <dgm:cxn modelId="{19A1C79C-F5BB-4753-9828-4D5A9D661610}" type="presParOf" srcId="{40FA6605-998B-4591-A8F2-560EB5F94D87}" destId="{CAF9322D-CA15-4722-98D6-18783CBEDBC7}" srcOrd="0" destOrd="0" presId="urn:microsoft.com/office/officeart/2005/8/layout/process1"/>
    <dgm:cxn modelId="{FCE7349D-2F32-43A9-9FEF-10B907CB2F58}" type="presParOf" srcId="{290CD841-382C-4DFC-8112-06D29DBF7297}" destId="{4144629A-6349-46BF-A4D2-02E06E48A77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D01EC5-837A-43E5-BD14-C25268416B9C}" type="doc">
      <dgm:prSet loTypeId="urn:microsoft.com/office/officeart/2005/8/layout/h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PE"/>
        </a:p>
      </dgm:t>
    </dgm:pt>
    <dgm:pt modelId="{1C158E43-1247-4C33-8CE2-A33525234A89}">
      <dgm:prSet phldrT="[Texto]"/>
      <dgm:spPr/>
      <dgm:t>
        <a:bodyPr/>
        <a:lstStyle/>
        <a:p>
          <a:r>
            <a:rPr lang="es-PE"/>
            <a:t>MANUAL DE USUARIO.</a:t>
          </a:r>
          <a:endParaRPr lang="es-PE" dirty="0"/>
        </a:p>
      </dgm:t>
    </dgm:pt>
    <dgm:pt modelId="{FF273418-F70A-4F7F-A208-AE45E73BC373}" type="parTrans" cxnId="{BBE6CA63-1B3E-4A23-AB15-54F9380AB80D}">
      <dgm:prSet/>
      <dgm:spPr/>
      <dgm:t>
        <a:bodyPr/>
        <a:lstStyle/>
        <a:p>
          <a:endParaRPr lang="es-PE"/>
        </a:p>
      </dgm:t>
    </dgm:pt>
    <dgm:pt modelId="{D852B090-5D3B-4305-9B18-B6E7A3902C4D}" type="sibTrans" cxnId="{BBE6CA63-1B3E-4A23-AB15-54F9380AB80D}">
      <dgm:prSet/>
      <dgm:spPr/>
      <dgm:t>
        <a:bodyPr/>
        <a:lstStyle/>
        <a:p>
          <a:endParaRPr lang="es-PE"/>
        </a:p>
      </dgm:t>
    </dgm:pt>
    <dgm:pt modelId="{E8FB8AC6-2F38-4614-A605-984F0D5ACB67}">
      <dgm:prSet/>
      <dgm:spPr/>
      <dgm:t>
        <a:bodyPr/>
        <a:lstStyle/>
        <a:p>
          <a:r>
            <a:rPr lang="es-MX" dirty="0"/>
            <a:t>CREAR UN SISTEMA DE AYUDA.</a:t>
          </a:r>
          <a:endParaRPr lang="es-PE" dirty="0"/>
        </a:p>
      </dgm:t>
    </dgm:pt>
    <dgm:pt modelId="{3D661A77-4C00-4D7B-B565-71749EA64A26}" type="parTrans" cxnId="{7929B7E7-FA23-479E-A3C8-89D1225284DF}">
      <dgm:prSet/>
      <dgm:spPr/>
      <dgm:t>
        <a:bodyPr/>
        <a:lstStyle/>
        <a:p>
          <a:endParaRPr lang="es-PE"/>
        </a:p>
      </dgm:t>
    </dgm:pt>
    <dgm:pt modelId="{96ED0EC2-1B49-45D7-B3B8-5E55ECA7645A}" type="sibTrans" cxnId="{7929B7E7-FA23-479E-A3C8-89D1225284DF}">
      <dgm:prSet/>
      <dgm:spPr/>
      <dgm:t>
        <a:bodyPr/>
        <a:lstStyle/>
        <a:p>
          <a:endParaRPr lang="es-PE"/>
        </a:p>
      </dgm:t>
    </dgm:pt>
    <dgm:pt modelId="{4A94624A-AE0C-4924-9885-AEC90026A6FC}" type="pres">
      <dgm:prSet presAssocID="{7BD01EC5-837A-43E5-BD14-C25268416B9C}" presName="Name0" presStyleCnt="0">
        <dgm:presLayoutVars>
          <dgm:dir/>
          <dgm:animLvl val="lvl"/>
          <dgm:resizeHandles val="exact"/>
        </dgm:presLayoutVars>
      </dgm:prSet>
      <dgm:spPr/>
    </dgm:pt>
    <dgm:pt modelId="{70402219-34B3-41B5-B7A9-E0BEB807D592}" type="pres">
      <dgm:prSet presAssocID="{1C158E43-1247-4C33-8CE2-A33525234A89}" presName="composite" presStyleCnt="0"/>
      <dgm:spPr/>
    </dgm:pt>
    <dgm:pt modelId="{AE8A1C6C-E140-4917-B499-327F28654F0E}" type="pres">
      <dgm:prSet presAssocID="{1C158E43-1247-4C33-8CE2-A33525234A8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0E046AA-A6B1-4B1B-A33B-C94167D08B02}" type="pres">
      <dgm:prSet presAssocID="{1C158E43-1247-4C33-8CE2-A33525234A89}" presName="desTx" presStyleLbl="alignAccFollowNode1" presStyleIdx="0" presStyleCnt="2">
        <dgm:presLayoutVars>
          <dgm:bulletEnabled val="1"/>
        </dgm:presLayoutVars>
      </dgm:prSet>
      <dgm:spPr/>
    </dgm:pt>
    <dgm:pt modelId="{0F98A867-A875-4F55-A221-08B98D44485A}" type="pres">
      <dgm:prSet presAssocID="{D852B090-5D3B-4305-9B18-B6E7A3902C4D}" presName="space" presStyleCnt="0"/>
      <dgm:spPr/>
    </dgm:pt>
    <dgm:pt modelId="{3D6C03E9-EC56-4591-AE2D-39848DC4DA32}" type="pres">
      <dgm:prSet presAssocID="{E8FB8AC6-2F38-4614-A605-984F0D5ACB67}" presName="composite" presStyleCnt="0"/>
      <dgm:spPr/>
    </dgm:pt>
    <dgm:pt modelId="{46C8209D-FDAD-4AD1-8011-6FAFA4E3CB36}" type="pres">
      <dgm:prSet presAssocID="{E8FB8AC6-2F38-4614-A605-984F0D5ACB6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F4A6247-1620-4C98-B7EF-68470C3B73F2}" type="pres">
      <dgm:prSet presAssocID="{E8FB8AC6-2F38-4614-A605-984F0D5ACB6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BB70D02-FB28-4879-9F0B-E3AEA33BA0C0}" type="presOf" srcId="{1C158E43-1247-4C33-8CE2-A33525234A89}" destId="{AE8A1C6C-E140-4917-B499-327F28654F0E}" srcOrd="0" destOrd="0" presId="urn:microsoft.com/office/officeart/2005/8/layout/hList1"/>
    <dgm:cxn modelId="{8E4CC403-C378-424E-A9E3-A7EF2AD40210}" type="presOf" srcId="{7BD01EC5-837A-43E5-BD14-C25268416B9C}" destId="{4A94624A-AE0C-4924-9885-AEC90026A6FC}" srcOrd="0" destOrd="0" presId="urn:microsoft.com/office/officeart/2005/8/layout/hList1"/>
    <dgm:cxn modelId="{15AE941F-94E5-4D25-9937-15F64BB3DAE5}" type="presOf" srcId="{E8FB8AC6-2F38-4614-A605-984F0D5ACB67}" destId="{46C8209D-FDAD-4AD1-8011-6FAFA4E3CB36}" srcOrd="0" destOrd="0" presId="urn:microsoft.com/office/officeart/2005/8/layout/hList1"/>
    <dgm:cxn modelId="{BBE6CA63-1B3E-4A23-AB15-54F9380AB80D}" srcId="{7BD01EC5-837A-43E5-BD14-C25268416B9C}" destId="{1C158E43-1247-4C33-8CE2-A33525234A89}" srcOrd="0" destOrd="0" parTransId="{FF273418-F70A-4F7F-A208-AE45E73BC373}" sibTransId="{D852B090-5D3B-4305-9B18-B6E7A3902C4D}"/>
    <dgm:cxn modelId="{7929B7E7-FA23-479E-A3C8-89D1225284DF}" srcId="{7BD01EC5-837A-43E5-BD14-C25268416B9C}" destId="{E8FB8AC6-2F38-4614-A605-984F0D5ACB67}" srcOrd="1" destOrd="0" parTransId="{3D661A77-4C00-4D7B-B565-71749EA64A26}" sibTransId="{96ED0EC2-1B49-45D7-B3B8-5E55ECA7645A}"/>
    <dgm:cxn modelId="{B5AB4BB8-3C77-461A-A929-034A2CD0B25B}" type="presParOf" srcId="{4A94624A-AE0C-4924-9885-AEC90026A6FC}" destId="{70402219-34B3-41B5-B7A9-E0BEB807D592}" srcOrd="0" destOrd="0" presId="urn:microsoft.com/office/officeart/2005/8/layout/hList1"/>
    <dgm:cxn modelId="{FBBE3B50-49A9-412E-8C4F-46339FFEC7D0}" type="presParOf" srcId="{70402219-34B3-41B5-B7A9-E0BEB807D592}" destId="{AE8A1C6C-E140-4917-B499-327F28654F0E}" srcOrd="0" destOrd="0" presId="urn:microsoft.com/office/officeart/2005/8/layout/hList1"/>
    <dgm:cxn modelId="{0FEB6B49-01AE-4310-A918-2D960BA11837}" type="presParOf" srcId="{70402219-34B3-41B5-B7A9-E0BEB807D592}" destId="{C0E046AA-A6B1-4B1B-A33B-C94167D08B02}" srcOrd="1" destOrd="0" presId="urn:microsoft.com/office/officeart/2005/8/layout/hList1"/>
    <dgm:cxn modelId="{1E069486-7B54-4396-BFE9-D1E65CBA72EA}" type="presParOf" srcId="{4A94624A-AE0C-4924-9885-AEC90026A6FC}" destId="{0F98A867-A875-4F55-A221-08B98D44485A}" srcOrd="1" destOrd="0" presId="urn:microsoft.com/office/officeart/2005/8/layout/hList1"/>
    <dgm:cxn modelId="{F91B1EBA-F615-4F82-9584-06CD57BD7DBF}" type="presParOf" srcId="{4A94624A-AE0C-4924-9885-AEC90026A6FC}" destId="{3D6C03E9-EC56-4591-AE2D-39848DC4DA32}" srcOrd="2" destOrd="0" presId="urn:microsoft.com/office/officeart/2005/8/layout/hList1"/>
    <dgm:cxn modelId="{27726281-26E9-4A3D-BF71-4DF23DED74AB}" type="presParOf" srcId="{3D6C03E9-EC56-4591-AE2D-39848DC4DA32}" destId="{46C8209D-FDAD-4AD1-8011-6FAFA4E3CB36}" srcOrd="0" destOrd="0" presId="urn:microsoft.com/office/officeart/2005/8/layout/hList1"/>
    <dgm:cxn modelId="{5E45FCF5-F868-4801-BEB5-3536343FFC38}" type="presParOf" srcId="{3D6C03E9-EC56-4591-AE2D-39848DC4DA32}" destId="{AF4A6247-1620-4C98-B7EF-68470C3B73F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0B443B-FDF2-4D44-A927-9F99167E221D}" type="doc">
      <dgm:prSet loTypeId="urn:microsoft.com/office/officeart/2005/8/layout/hProcess9" loCatId="process" qsTypeId="urn:microsoft.com/office/officeart/2005/8/quickstyle/simple4" qsCatId="simple" csTypeId="urn:microsoft.com/office/officeart/2005/8/colors/accent1_3" csCatId="accent1" phldr="1"/>
      <dgm:spPr/>
    </dgm:pt>
    <dgm:pt modelId="{9C5D92D9-EEFE-41B8-AB57-6F5468491D8E}">
      <dgm:prSet phldrT="[Texto]"/>
      <dgm:spPr/>
      <dgm:t>
        <a:bodyPr/>
        <a:lstStyle/>
        <a:p>
          <a:r>
            <a:rPr lang="es-PE" dirty="0"/>
            <a:t>NUEVOS FORMULARIOS.</a:t>
          </a:r>
        </a:p>
      </dgm:t>
    </dgm:pt>
    <dgm:pt modelId="{FF554251-2C44-495D-94D9-0B474A49827F}" type="parTrans" cxnId="{34C69572-6048-4BD8-B5BD-5E65834B88BE}">
      <dgm:prSet/>
      <dgm:spPr/>
      <dgm:t>
        <a:bodyPr/>
        <a:lstStyle/>
        <a:p>
          <a:endParaRPr lang="es-PE"/>
        </a:p>
      </dgm:t>
    </dgm:pt>
    <dgm:pt modelId="{BF8D940C-F02E-462D-86C2-38F9141F36F7}" type="sibTrans" cxnId="{34C69572-6048-4BD8-B5BD-5E65834B88BE}">
      <dgm:prSet/>
      <dgm:spPr/>
      <dgm:t>
        <a:bodyPr/>
        <a:lstStyle/>
        <a:p>
          <a:endParaRPr lang="es-PE"/>
        </a:p>
      </dgm:t>
    </dgm:pt>
    <dgm:pt modelId="{EAA14E7C-854E-443B-A206-2BF424C8CE0F}">
      <dgm:prSet/>
      <dgm:spPr/>
      <dgm:t>
        <a:bodyPr/>
        <a:lstStyle/>
        <a:p>
          <a:r>
            <a:rPr lang="es-PE"/>
            <a:t>ACTUALICIÓN DE TARIFAS.</a:t>
          </a:r>
        </a:p>
      </dgm:t>
    </dgm:pt>
    <dgm:pt modelId="{A39FB986-6681-4203-B184-EE3A55EAE612}" type="parTrans" cxnId="{7465E2AD-0C5A-43DA-B64B-EDEAEF32BC23}">
      <dgm:prSet/>
      <dgm:spPr/>
      <dgm:t>
        <a:bodyPr/>
        <a:lstStyle/>
        <a:p>
          <a:endParaRPr lang="es-PE"/>
        </a:p>
      </dgm:t>
    </dgm:pt>
    <dgm:pt modelId="{561D02BA-26CC-4D2E-A312-9058163368AA}" type="sibTrans" cxnId="{7465E2AD-0C5A-43DA-B64B-EDEAEF32BC23}">
      <dgm:prSet/>
      <dgm:spPr/>
      <dgm:t>
        <a:bodyPr/>
        <a:lstStyle/>
        <a:p>
          <a:endParaRPr lang="es-PE"/>
        </a:p>
      </dgm:t>
    </dgm:pt>
    <dgm:pt modelId="{E16F7DE8-2DBC-4240-89A5-0FD8F44BD10E}">
      <dgm:prSet/>
      <dgm:spPr/>
      <dgm:t>
        <a:bodyPr/>
        <a:lstStyle/>
        <a:p>
          <a:r>
            <a:rPr lang="es-MX"/>
            <a:t>NUEVOS PROCEDIMIENTOS EN LA EMPRESA.</a:t>
          </a:r>
          <a:endParaRPr lang="es-PE"/>
        </a:p>
      </dgm:t>
    </dgm:pt>
    <dgm:pt modelId="{960365D4-2E95-45B6-961C-9A77C12DB453}" type="parTrans" cxnId="{1406BF9E-1BA9-4F14-825A-2732DCEBE303}">
      <dgm:prSet/>
      <dgm:spPr/>
      <dgm:t>
        <a:bodyPr/>
        <a:lstStyle/>
        <a:p>
          <a:endParaRPr lang="es-PE"/>
        </a:p>
      </dgm:t>
    </dgm:pt>
    <dgm:pt modelId="{6127566B-6B8D-451E-8892-25FA50F4F605}" type="sibTrans" cxnId="{1406BF9E-1BA9-4F14-825A-2732DCEBE303}">
      <dgm:prSet/>
      <dgm:spPr/>
      <dgm:t>
        <a:bodyPr/>
        <a:lstStyle/>
        <a:p>
          <a:endParaRPr lang="es-PE"/>
        </a:p>
      </dgm:t>
    </dgm:pt>
    <dgm:pt modelId="{857CF000-E134-487B-8046-61A9CCF7FFBB}" type="pres">
      <dgm:prSet presAssocID="{010B443B-FDF2-4D44-A927-9F99167E221D}" presName="CompostProcess" presStyleCnt="0">
        <dgm:presLayoutVars>
          <dgm:dir/>
          <dgm:resizeHandles val="exact"/>
        </dgm:presLayoutVars>
      </dgm:prSet>
      <dgm:spPr/>
    </dgm:pt>
    <dgm:pt modelId="{A3028883-CBAB-4729-B540-07704E8EC3B1}" type="pres">
      <dgm:prSet presAssocID="{010B443B-FDF2-4D44-A927-9F99167E221D}" presName="arrow" presStyleLbl="bgShp" presStyleIdx="0" presStyleCnt="1"/>
      <dgm:spPr/>
    </dgm:pt>
    <dgm:pt modelId="{DE77FD2C-9B62-4363-900E-C3E9A57ECDB6}" type="pres">
      <dgm:prSet presAssocID="{010B443B-FDF2-4D44-A927-9F99167E221D}" presName="linearProcess" presStyleCnt="0"/>
      <dgm:spPr/>
    </dgm:pt>
    <dgm:pt modelId="{927EB730-C9D9-4D40-A4B6-05AF6363AC00}" type="pres">
      <dgm:prSet presAssocID="{9C5D92D9-EEFE-41B8-AB57-6F5468491D8E}" presName="textNode" presStyleLbl="node1" presStyleIdx="0" presStyleCnt="3">
        <dgm:presLayoutVars>
          <dgm:bulletEnabled val="1"/>
        </dgm:presLayoutVars>
      </dgm:prSet>
      <dgm:spPr/>
    </dgm:pt>
    <dgm:pt modelId="{49F61D2A-3228-49DF-9BD5-0736D5BFA5AF}" type="pres">
      <dgm:prSet presAssocID="{BF8D940C-F02E-462D-86C2-38F9141F36F7}" presName="sibTrans" presStyleCnt="0"/>
      <dgm:spPr/>
    </dgm:pt>
    <dgm:pt modelId="{E76C8655-2384-4167-9B6E-700045778A71}" type="pres">
      <dgm:prSet presAssocID="{EAA14E7C-854E-443B-A206-2BF424C8CE0F}" presName="textNode" presStyleLbl="node1" presStyleIdx="1" presStyleCnt="3">
        <dgm:presLayoutVars>
          <dgm:bulletEnabled val="1"/>
        </dgm:presLayoutVars>
      </dgm:prSet>
      <dgm:spPr/>
    </dgm:pt>
    <dgm:pt modelId="{0F2E4694-6A56-4A5D-9F16-E7F18421731B}" type="pres">
      <dgm:prSet presAssocID="{561D02BA-26CC-4D2E-A312-9058163368AA}" presName="sibTrans" presStyleCnt="0"/>
      <dgm:spPr/>
    </dgm:pt>
    <dgm:pt modelId="{600F69F2-0B4A-4C8B-A158-07EE77F7ADA4}" type="pres">
      <dgm:prSet presAssocID="{E16F7DE8-2DBC-4240-89A5-0FD8F44BD10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1B79203-DCA9-4113-8A89-D49F2750B737}" type="presOf" srcId="{9C5D92D9-EEFE-41B8-AB57-6F5468491D8E}" destId="{927EB730-C9D9-4D40-A4B6-05AF6363AC00}" srcOrd="0" destOrd="0" presId="urn:microsoft.com/office/officeart/2005/8/layout/hProcess9"/>
    <dgm:cxn modelId="{42173A0D-008F-4326-9CD1-3D106FCB6FF5}" type="presOf" srcId="{E16F7DE8-2DBC-4240-89A5-0FD8F44BD10E}" destId="{600F69F2-0B4A-4C8B-A158-07EE77F7ADA4}" srcOrd="0" destOrd="0" presId="urn:microsoft.com/office/officeart/2005/8/layout/hProcess9"/>
    <dgm:cxn modelId="{7DCCED15-802D-4575-8D23-2EF683FD653A}" type="presOf" srcId="{010B443B-FDF2-4D44-A927-9F99167E221D}" destId="{857CF000-E134-487B-8046-61A9CCF7FFBB}" srcOrd="0" destOrd="0" presId="urn:microsoft.com/office/officeart/2005/8/layout/hProcess9"/>
    <dgm:cxn modelId="{34C69572-6048-4BD8-B5BD-5E65834B88BE}" srcId="{010B443B-FDF2-4D44-A927-9F99167E221D}" destId="{9C5D92D9-EEFE-41B8-AB57-6F5468491D8E}" srcOrd="0" destOrd="0" parTransId="{FF554251-2C44-495D-94D9-0B474A49827F}" sibTransId="{BF8D940C-F02E-462D-86C2-38F9141F36F7}"/>
    <dgm:cxn modelId="{F7470A87-5634-4201-84ED-37130C5D6E63}" type="presOf" srcId="{EAA14E7C-854E-443B-A206-2BF424C8CE0F}" destId="{E76C8655-2384-4167-9B6E-700045778A71}" srcOrd="0" destOrd="0" presId="urn:microsoft.com/office/officeart/2005/8/layout/hProcess9"/>
    <dgm:cxn modelId="{1406BF9E-1BA9-4F14-825A-2732DCEBE303}" srcId="{010B443B-FDF2-4D44-A927-9F99167E221D}" destId="{E16F7DE8-2DBC-4240-89A5-0FD8F44BD10E}" srcOrd="2" destOrd="0" parTransId="{960365D4-2E95-45B6-961C-9A77C12DB453}" sibTransId="{6127566B-6B8D-451E-8892-25FA50F4F605}"/>
    <dgm:cxn modelId="{7465E2AD-0C5A-43DA-B64B-EDEAEF32BC23}" srcId="{010B443B-FDF2-4D44-A927-9F99167E221D}" destId="{EAA14E7C-854E-443B-A206-2BF424C8CE0F}" srcOrd="1" destOrd="0" parTransId="{A39FB986-6681-4203-B184-EE3A55EAE612}" sibTransId="{561D02BA-26CC-4D2E-A312-9058163368AA}"/>
    <dgm:cxn modelId="{ABE3BBC7-D302-4358-934B-1DEC559AB9BD}" type="presParOf" srcId="{857CF000-E134-487B-8046-61A9CCF7FFBB}" destId="{A3028883-CBAB-4729-B540-07704E8EC3B1}" srcOrd="0" destOrd="0" presId="urn:microsoft.com/office/officeart/2005/8/layout/hProcess9"/>
    <dgm:cxn modelId="{A06E3EDB-70C7-4318-83CF-BD59A206E3C7}" type="presParOf" srcId="{857CF000-E134-487B-8046-61A9CCF7FFBB}" destId="{DE77FD2C-9B62-4363-900E-C3E9A57ECDB6}" srcOrd="1" destOrd="0" presId="urn:microsoft.com/office/officeart/2005/8/layout/hProcess9"/>
    <dgm:cxn modelId="{7182B5B0-0A8E-48DC-A192-28DA3483834A}" type="presParOf" srcId="{DE77FD2C-9B62-4363-900E-C3E9A57ECDB6}" destId="{927EB730-C9D9-4D40-A4B6-05AF6363AC00}" srcOrd="0" destOrd="0" presId="urn:microsoft.com/office/officeart/2005/8/layout/hProcess9"/>
    <dgm:cxn modelId="{6E82F0AC-6B35-437B-8B06-1752557ABBB4}" type="presParOf" srcId="{DE77FD2C-9B62-4363-900E-C3E9A57ECDB6}" destId="{49F61D2A-3228-49DF-9BD5-0736D5BFA5AF}" srcOrd="1" destOrd="0" presId="urn:microsoft.com/office/officeart/2005/8/layout/hProcess9"/>
    <dgm:cxn modelId="{894A333C-7915-4C37-A638-0B66A0268B66}" type="presParOf" srcId="{DE77FD2C-9B62-4363-900E-C3E9A57ECDB6}" destId="{E76C8655-2384-4167-9B6E-700045778A71}" srcOrd="2" destOrd="0" presId="urn:microsoft.com/office/officeart/2005/8/layout/hProcess9"/>
    <dgm:cxn modelId="{C947964E-94E7-4562-B296-F4EDD9BD262E}" type="presParOf" srcId="{DE77FD2C-9B62-4363-900E-C3E9A57ECDB6}" destId="{0F2E4694-6A56-4A5D-9F16-E7F18421731B}" srcOrd="3" destOrd="0" presId="urn:microsoft.com/office/officeart/2005/8/layout/hProcess9"/>
    <dgm:cxn modelId="{A7A75689-AD78-47A0-B778-6214FA34FCF1}" type="presParOf" srcId="{DE77FD2C-9B62-4363-900E-C3E9A57ECDB6}" destId="{600F69F2-0B4A-4C8B-A158-07EE77F7ADA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D3AB1-AA94-4240-B44A-DC7E69F4ACCD}">
      <dsp:nvSpPr>
        <dsp:cNvPr id="0" name=""/>
        <dsp:cNvSpPr/>
      </dsp:nvSpPr>
      <dsp:spPr>
        <a:xfrm>
          <a:off x="-5351912" y="-819579"/>
          <a:ext cx="6372762" cy="6372762"/>
        </a:xfrm>
        <a:prstGeom prst="blockArc">
          <a:avLst>
            <a:gd name="adj1" fmla="val 18900000"/>
            <a:gd name="adj2" fmla="val 2700000"/>
            <a:gd name="adj3" fmla="val 339"/>
          </a:avLst>
        </a:pr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277AC-3BBB-46FB-97C2-29E66F69F2C6}">
      <dsp:nvSpPr>
        <dsp:cNvPr id="0" name=""/>
        <dsp:cNvSpPr/>
      </dsp:nvSpPr>
      <dsp:spPr>
        <a:xfrm>
          <a:off x="446413" y="295755"/>
          <a:ext cx="7010641" cy="59188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81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 dirty="0"/>
            <a:t>Rangos de celdas.</a:t>
          </a:r>
        </a:p>
      </dsp:txBody>
      <dsp:txXfrm>
        <a:off x="446413" y="295755"/>
        <a:ext cx="7010641" cy="591889"/>
      </dsp:txXfrm>
    </dsp:sp>
    <dsp:sp modelId="{D6C1494F-720F-4B91-98A7-F5960138A80B}">
      <dsp:nvSpPr>
        <dsp:cNvPr id="0" name=""/>
        <dsp:cNvSpPr/>
      </dsp:nvSpPr>
      <dsp:spPr>
        <a:xfrm>
          <a:off x="76482" y="221769"/>
          <a:ext cx="739862" cy="739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C562909-0ACD-47F7-8C0D-3CF944C44D69}">
      <dsp:nvSpPr>
        <dsp:cNvPr id="0" name=""/>
        <dsp:cNvSpPr/>
      </dsp:nvSpPr>
      <dsp:spPr>
        <a:xfrm>
          <a:off x="870544" y="1183306"/>
          <a:ext cx="6586510" cy="59188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87321"/>
                <a:satOff val="-1564"/>
                <a:lumOff val="664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87321"/>
                <a:satOff val="-1564"/>
                <a:lumOff val="664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87321"/>
                <a:satOff val="-1564"/>
                <a:lumOff val="664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81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/>
            <a:t>Tablas de datos.</a:t>
          </a:r>
        </a:p>
      </dsp:txBody>
      <dsp:txXfrm>
        <a:off x="870544" y="1183306"/>
        <a:ext cx="6586510" cy="591889"/>
      </dsp:txXfrm>
    </dsp:sp>
    <dsp:sp modelId="{D1FA8CE6-6389-4A47-8AD8-9C915D7262FA}">
      <dsp:nvSpPr>
        <dsp:cNvPr id="0" name=""/>
        <dsp:cNvSpPr/>
      </dsp:nvSpPr>
      <dsp:spPr>
        <a:xfrm>
          <a:off x="500613" y="1109319"/>
          <a:ext cx="739862" cy="739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87321"/>
              <a:satOff val="-1564"/>
              <a:lumOff val="664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7C2F4B-3B52-4806-B311-EAAF5F1D331D}">
      <dsp:nvSpPr>
        <dsp:cNvPr id="0" name=""/>
        <dsp:cNvSpPr/>
      </dsp:nvSpPr>
      <dsp:spPr>
        <a:xfrm>
          <a:off x="1000718" y="2070856"/>
          <a:ext cx="6456336" cy="59188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74641"/>
                <a:satOff val="-3128"/>
                <a:lumOff val="132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74641"/>
                <a:satOff val="-3128"/>
                <a:lumOff val="132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74641"/>
                <a:satOff val="-3128"/>
                <a:lumOff val="132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81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/>
            <a:t>Hojas.</a:t>
          </a:r>
        </a:p>
      </dsp:txBody>
      <dsp:txXfrm>
        <a:off x="1000718" y="2070856"/>
        <a:ext cx="6456336" cy="591889"/>
      </dsp:txXfrm>
    </dsp:sp>
    <dsp:sp modelId="{0DA3BC10-034A-4A4E-82EB-3A60C78F9456}">
      <dsp:nvSpPr>
        <dsp:cNvPr id="0" name=""/>
        <dsp:cNvSpPr/>
      </dsp:nvSpPr>
      <dsp:spPr>
        <a:xfrm>
          <a:off x="630787" y="1996870"/>
          <a:ext cx="739862" cy="739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EAA68D-FDDA-4D55-BD3E-132D5F062349}">
      <dsp:nvSpPr>
        <dsp:cNvPr id="0" name=""/>
        <dsp:cNvSpPr/>
      </dsp:nvSpPr>
      <dsp:spPr>
        <a:xfrm>
          <a:off x="870544" y="2958407"/>
          <a:ext cx="6586510" cy="59188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61962"/>
                <a:satOff val="-4692"/>
                <a:lumOff val="199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61962"/>
                <a:satOff val="-4692"/>
                <a:lumOff val="199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61962"/>
                <a:satOff val="-4692"/>
                <a:lumOff val="199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81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/>
            <a:t>Otros archivos de Excel.</a:t>
          </a:r>
        </a:p>
      </dsp:txBody>
      <dsp:txXfrm>
        <a:off x="870544" y="2958407"/>
        <a:ext cx="6586510" cy="591889"/>
      </dsp:txXfrm>
    </dsp:sp>
    <dsp:sp modelId="{E5CB5397-4852-4D95-A7FA-11D156A30D2E}">
      <dsp:nvSpPr>
        <dsp:cNvPr id="0" name=""/>
        <dsp:cNvSpPr/>
      </dsp:nvSpPr>
      <dsp:spPr>
        <a:xfrm>
          <a:off x="500613" y="2884420"/>
          <a:ext cx="739862" cy="739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61962"/>
              <a:satOff val="-4692"/>
              <a:lumOff val="1993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3E8EA7-0EF0-40FA-8280-D52EF6E26294}">
      <dsp:nvSpPr>
        <dsp:cNvPr id="0" name=""/>
        <dsp:cNvSpPr/>
      </dsp:nvSpPr>
      <dsp:spPr>
        <a:xfrm>
          <a:off x="446413" y="3845957"/>
          <a:ext cx="7010641" cy="59188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81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/>
            <a:t>Archivos de bases de datos como Access.</a:t>
          </a:r>
        </a:p>
      </dsp:txBody>
      <dsp:txXfrm>
        <a:off x="446413" y="3845957"/>
        <a:ext cx="7010641" cy="591889"/>
      </dsp:txXfrm>
    </dsp:sp>
    <dsp:sp modelId="{69400897-C756-455E-B459-C8C4D4CDEC0A}">
      <dsp:nvSpPr>
        <dsp:cNvPr id="0" name=""/>
        <dsp:cNvSpPr/>
      </dsp:nvSpPr>
      <dsp:spPr>
        <a:xfrm>
          <a:off x="76482" y="3771971"/>
          <a:ext cx="739862" cy="739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05E76-7838-43F1-A84F-E34968B55661}">
      <dsp:nvSpPr>
        <dsp:cNvPr id="0" name=""/>
        <dsp:cNvSpPr/>
      </dsp:nvSpPr>
      <dsp:spPr>
        <a:xfrm>
          <a:off x="7143" y="902069"/>
          <a:ext cx="2135187" cy="164142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400" b="1" kern="1200" dirty="0"/>
            <a:t>INTUITIVA.</a:t>
          </a:r>
        </a:p>
      </dsp:txBody>
      <dsp:txXfrm>
        <a:off x="55219" y="950145"/>
        <a:ext cx="2039035" cy="1545273"/>
      </dsp:txXfrm>
    </dsp:sp>
    <dsp:sp modelId="{F6EF92E3-1F07-4F7D-A740-FD8CF67722BA}">
      <dsp:nvSpPr>
        <dsp:cNvPr id="0" name=""/>
        <dsp:cNvSpPr/>
      </dsp:nvSpPr>
      <dsp:spPr>
        <a:xfrm>
          <a:off x="2355850" y="1458019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PE" sz="1800" b="1" kern="1200"/>
        </a:p>
      </dsp:txBody>
      <dsp:txXfrm>
        <a:off x="2355850" y="1563924"/>
        <a:ext cx="316861" cy="317716"/>
      </dsp:txXfrm>
    </dsp:sp>
    <dsp:sp modelId="{453F68E8-20C3-4524-8535-8FAE1D891094}">
      <dsp:nvSpPr>
        <dsp:cNvPr id="0" name=""/>
        <dsp:cNvSpPr/>
      </dsp:nvSpPr>
      <dsp:spPr>
        <a:xfrm>
          <a:off x="2996406" y="902069"/>
          <a:ext cx="2135187" cy="164142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/>
            <a:t>CON UN CORRECTO MANEJO DE ERRORES.</a:t>
          </a:r>
          <a:endParaRPr lang="es-PE" sz="2400" b="1" kern="1200"/>
        </a:p>
      </dsp:txBody>
      <dsp:txXfrm>
        <a:off x="3044482" y="950145"/>
        <a:ext cx="2039035" cy="1545273"/>
      </dsp:txXfrm>
    </dsp:sp>
    <dsp:sp modelId="{40FA6605-998B-4591-A8F2-560EB5F94D87}">
      <dsp:nvSpPr>
        <dsp:cNvPr id="0" name=""/>
        <dsp:cNvSpPr/>
      </dsp:nvSpPr>
      <dsp:spPr>
        <a:xfrm>
          <a:off x="5345112" y="1458019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415426"/>
            <a:satOff val="-8871"/>
            <a:lumOff val="331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PE" sz="1800" b="1" kern="1200"/>
        </a:p>
      </dsp:txBody>
      <dsp:txXfrm>
        <a:off x="5345112" y="1563924"/>
        <a:ext cx="316861" cy="317716"/>
      </dsp:txXfrm>
    </dsp:sp>
    <dsp:sp modelId="{4144629A-6349-46BF-A4D2-02E06E48A773}">
      <dsp:nvSpPr>
        <dsp:cNvPr id="0" name=""/>
        <dsp:cNvSpPr/>
      </dsp:nvSpPr>
      <dsp:spPr>
        <a:xfrm>
          <a:off x="5985668" y="902069"/>
          <a:ext cx="2135187" cy="164142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400" b="1" kern="1200"/>
            <a:t>DISEÑO ESTÉTICO Y FUNCIONAL.</a:t>
          </a:r>
        </a:p>
      </dsp:txBody>
      <dsp:txXfrm>
        <a:off x="6033744" y="950145"/>
        <a:ext cx="2039035" cy="15452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A1C6C-E140-4917-B499-327F28654F0E}">
      <dsp:nvSpPr>
        <dsp:cNvPr id="0" name=""/>
        <dsp:cNvSpPr/>
      </dsp:nvSpPr>
      <dsp:spPr>
        <a:xfrm>
          <a:off x="36" y="974733"/>
          <a:ext cx="3502915" cy="108222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/>
            <a:t>MANUAL DE USUARIO.</a:t>
          </a:r>
          <a:endParaRPr lang="es-PE" sz="3000" kern="1200" dirty="0"/>
        </a:p>
      </dsp:txBody>
      <dsp:txXfrm>
        <a:off x="36" y="974733"/>
        <a:ext cx="3502915" cy="1082223"/>
      </dsp:txXfrm>
    </dsp:sp>
    <dsp:sp modelId="{C0E046AA-A6B1-4B1B-A33B-C94167D08B02}">
      <dsp:nvSpPr>
        <dsp:cNvPr id="0" name=""/>
        <dsp:cNvSpPr/>
      </dsp:nvSpPr>
      <dsp:spPr>
        <a:xfrm>
          <a:off x="36" y="2056956"/>
          <a:ext cx="3502915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8209D-FDAD-4AD1-8011-6FAFA4E3CB36}">
      <dsp:nvSpPr>
        <dsp:cNvPr id="0" name=""/>
        <dsp:cNvSpPr/>
      </dsp:nvSpPr>
      <dsp:spPr>
        <a:xfrm>
          <a:off x="3993360" y="974733"/>
          <a:ext cx="3502915" cy="1082223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CREAR UN SISTEMA DE AYUDA.</a:t>
          </a:r>
          <a:endParaRPr lang="es-PE" sz="3000" kern="1200" dirty="0"/>
        </a:p>
      </dsp:txBody>
      <dsp:txXfrm>
        <a:off x="3993360" y="974733"/>
        <a:ext cx="3502915" cy="1082223"/>
      </dsp:txXfrm>
    </dsp:sp>
    <dsp:sp modelId="{AF4A6247-1620-4C98-B7EF-68470C3B73F2}">
      <dsp:nvSpPr>
        <dsp:cNvPr id="0" name=""/>
        <dsp:cNvSpPr/>
      </dsp:nvSpPr>
      <dsp:spPr>
        <a:xfrm>
          <a:off x="3993360" y="2056956"/>
          <a:ext cx="3502915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28883-CBAB-4729-B540-07704E8EC3B1}">
      <dsp:nvSpPr>
        <dsp:cNvPr id="0" name=""/>
        <dsp:cNvSpPr/>
      </dsp:nvSpPr>
      <dsp:spPr>
        <a:xfrm>
          <a:off x="757361" y="0"/>
          <a:ext cx="8583432" cy="47834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7EB730-C9D9-4D40-A4B6-05AF6363AC00}">
      <dsp:nvSpPr>
        <dsp:cNvPr id="0" name=""/>
        <dsp:cNvSpPr/>
      </dsp:nvSpPr>
      <dsp:spPr>
        <a:xfrm>
          <a:off x="10847" y="1435023"/>
          <a:ext cx="3250343" cy="191336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 dirty="0"/>
            <a:t>NUEVOS FORMULARIOS.</a:t>
          </a:r>
        </a:p>
      </dsp:txBody>
      <dsp:txXfrm>
        <a:off x="104250" y="1528426"/>
        <a:ext cx="3063537" cy="1726558"/>
      </dsp:txXfrm>
    </dsp:sp>
    <dsp:sp modelId="{E76C8655-2384-4167-9B6E-700045778A71}">
      <dsp:nvSpPr>
        <dsp:cNvPr id="0" name=""/>
        <dsp:cNvSpPr/>
      </dsp:nvSpPr>
      <dsp:spPr>
        <a:xfrm>
          <a:off x="3423906" y="1435023"/>
          <a:ext cx="3250343" cy="191336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74641"/>
                <a:satOff val="-3128"/>
                <a:lumOff val="132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74641"/>
                <a:satOff val="-3128"/>
                <a:lumOff val="132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74641"/>
                <a:satOff val="-3128"/>
                <a:lumOff val="132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kern="1200"/>
            <a:t>ACTUALICIÓN DE TARIFAS.</a:t>
          </a:r>
        </a:p>
      </dsp:txBody>
      <dsp:txXfrm>
        <a:off x="3517309" y="1528426"/>
        <a:ext cx="3063537" cy="1726558"/>
      </dsp:txXfrm>
    </dsp:sp>
    <dsp:sp modelId="{600F69F2-0B4A-4C8B-A158-07EE77F7ADA4}">
      <dsp:nvSpPr>
        <dsp:cNvPr id="0" name=""/>
        <dsp:cNvSpPr/>
      </dsp:nvSpPr>
      <dsp:spPr>
        <a:xfrm>
          <a:off x="6836964" y="1435023"/>
          <a:ext cx="3250343" cy="191336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/>
            <a:t>NUEVOS PROCEDIMIENTOS EN LA EMPRESA.</a:t>
          </a:r>
          <a:endParaRPr lang="es-PE" sz="3000" kern="1200"/>
        </a:p>
      </dsp:txBody>
      <dsp:txXfrm>
        <a:off x="6930367" y="1528426"/>
        <a:ext cx="3063537" cy="1726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C43CF-6E01-46BB-B93D-AECEF7279B20}" type="datetimeFigureOut">
              <a:rPr lang="es-PE" smtClean="0"/>
              <a:t>11/04/2022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575DF-5B1C-40A5-9DBA-C76CE8BFE01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409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8DB29-880D-47E5-B9E8-16F1E9DFF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512C0F-477C-4A19-A676-CEBB9B89B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6CFDE3-7DD6-42C3-A46D-720044872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754-59DC-4360-86B3-0991F532CBF0}" type="datetime1">
              <a:rPr lang="es-PE" smtClean="0"/>
              <a:t>11/04/2022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5018F-8FCA-44BD-8FA4-442842DF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5BEF16-B067-48E2-8DB8-780C894A1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125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F03D-A12C-41F4-8984-DF1E5D1F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7A91D6-F214-4137-8027-22791C86D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D302FA-5465-4FB6-92FF-556714DF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8563-5C1B-4B84-A0C1-14E7C5894CFB}" type="datetime1">
              <a:rPr lang="es-PE" smtClean="0"/>
              <a:t>11/04/2022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DEC616-9FE5-49D8-A3A9-1FB8DB90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62EEAB-091E-46D4-9414-F88C2FF8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74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539548-A287-4922-B98A-23D33E40E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ACFA52-F272-4019-B1A9-6FF0397D1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E5660D-8B67-4005-BA10-E02934684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4522-57C2-4FCE-B692-02B1CEE803F1}" type="datetime1">
              <a:rPr lang="es-PE" smtClean="0"/>
              <a:t>11/04/2022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7BA7A5-0F3D-4E9C-BCD0-C74A4B80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A2E588-6CCA-459A-A811-8A5B9A682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7015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A7229-BF89-4141-90AD-A6EE653EB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702DF7-82A2-4343-9663-EF5096D73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EE59E4-6A26-43B0-B0B6-644457BF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E54B-ABBD-4162-9AE6-0989999D0A34}" type="datetime1">
              <a:rPr lang="es-PE" smtClean="0"/>
              <a:t>11/04/2022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3F7CED-F272-4E65-89A7-EBF1CC539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5B8CC9-BF51-4D61-938C-88CF0ADD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3754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38066-5DC4-41A2-93B8-E9BEAD7EE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FFCFA6-E597-4BB1-9E57-838BFCCBB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55F77-5683-4450-96F1-7F895B2E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0A80-F2C9-444C-94CB-3CAD5FF125AC}" type="datetime1">
              <a:rPr lang="es-PE" smtClean="0"/>
              <a:t>11/04/2022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5A6809-2B8B-46DC-912F-7710E16F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718C02-9494-4167-9A1C-92690E9D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851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44766-6D9C-4E32-A55B-8D307F56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E70827-BE3E-4016-B293-700B660FE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DCC818-DCCD-426E-BEF3-7BC2C0C99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191C97-A53D-42EB-9BA5-2BA0262EA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6FE37-FFAA-4380-98E9-B5A07B8405B6}" type="datetime1">
              <a:rPr lang="es-PE" smtClean="0"/>
              <a:t>11/04/2022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49E193-42FD-4A87-8511-686CD3BD6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579C6C-4A5C-48A6-8AF7-877B97398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997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A6C14-87FB-490A-B889-C8F3062BA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C04E42-3962-42D5-97D5-609F03CC0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B3EB0E-0D70-4223-9C6C-666D0A7D9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2992F2-842E-4697-9EEF-E6D930D2C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7BB680-7437-4AE1-9C0A-9A3BE3D9DA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64A684-575B-4992-AB8F-C58FF3FAB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F7C1-3768-4A5D-B9A5-2C34CAF18A81}" type="datetime1">
              <a:rPr lang="es-PE" smtClean="0"/>
              <a:t>11/04/2022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CF580AB-F8CE-4306-A9DE-82CA2F757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2328D7-C648-4FA2-AB90-0C429C5E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292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447AC-CE2B-470B-AB92-0FA67C13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E4714C-17A0-4DD4-B000-5FF45B0B1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2EE2-6640-466D-BAF7-0C80A7733CF1}" type="datetime1">
              <a:rPr lang="es-PE" smtClean="0"/>
              <a:t>11/04/2022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67F539-C510-4D5F-B493-6A57CF64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3F629A-B6F5-4E50-8F42-3D09BC7B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14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8C6A86-36CC-44CE-8318-FB3B107D6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F4E5-B594-46F9-AD84-406A8E49EF58}" type="datetime1">
              <a:rPr lang="es-PE" smtClean="0"/>
              <a:t>11/04/2022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137538-316C-4253-9386-FA1AA6E6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33C072-F16B-4F68-B1D5-FFF9B723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896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DC0A5-0810-4C7B-820D-98A88A474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F605AC-A345-4BED-A9F8-915FAB682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1BD38D-22A3-437A-A0CF-1EC2116DF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3A7108-6456-4BCA-BEE9-D3DEE6FD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E929-B8AF-4E94-B903-5525AAED0B73}" type="datetime1">
              <a:rPr lang="es-PE" smtClean="0"/>
              <a:t>11/04/2022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211590-0673-4E4E-9C38-CFB196C14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740F8A-0311-48DC-BB06-18510D466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103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64E89-17DA-4470-97BA-74DF457E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07FD33-07C3-4D19-98B7-CED35F489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E565CE-8BD2-487E-9B93-1BC0FE6C1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B808DC-1911-406E-8182-3FFEB7D6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440A-2AB5-464F-853A-65AEC231E697}" type="datetime1">
              <a:rPr lang="es-PE" smtClean="0"/>
              <a:t>11/04/2022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19DBD0-5581-4277-A5BB-DEF1AB857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33092B-3D88-47FE-9119-A6530FC6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21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C5B185-6B5D-466F-B399-C1BB87BA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C61758-F314-4B34-803D-81620D055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F44BB7-E6AD-475D-84A7-2335E7506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87685" y="6356350"/>
            <a:ext cx="18048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72499-FBEC-4BAC-B2D6-306B00D3A47A}" type="datetime1">
              <a:rPr lang="es-PE" smtClean="0"/>
              <a:t>11/04/2022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77576-A16E-42C8-B476-FE1C6CB82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2002" y="6356350"/>
            <a:ext cx="2155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Profesor: Elvis Lopez Loza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AEB0F8-1F11-4EEA-95A8-5CFAF1DBF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9497" y="6377214"/>
            <a:ext cx="21553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5AD57-43AF-4E7C-85E9-D622947F0C1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ECF4CA0-79E6-4A3A-ABE7-1CEDDE1D9BE6}"/>
              </a:ext>
            </a:extLst>
          </p:cNvPr>
          <p:cNvSpPr/>
          <p:nvPr userDrawn="1"/>
        </p:nvSpPr>
        <p:spPr>
          <a:xfrm>
            <a:off x="6727371" y="0"/>
            <a:ext cx="5464630" cy="18573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F86198D-FC28-4BE6-9C5F-FBCAE759B80C}"/>
              </a:ext>
            </a:extLst>
          </p:cNvPr>
          <p:cNvSpPr/>
          <p:nvPr userDrawn="1"/>
        </p:nvSpPr>
        <p:spPr>
          <a:xfrm>
            <a:off x="8610599" y="251370"/>
            <a:ext cx="3581401" cy="18573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5A41C13-333D-4785-BFC1-120252306B7F}"/>
              </a:ext>
            </a:extLst>
          </p:cNvPr>
          <p:cNvSpPr/>
          <p:nvPr userDrawn="1"/>
        </p:nvSpPr>
        <p:spPr>
          <a:xfrm>
            <a:off x="-1" y="6721475"/>
            <a:ext cx="5068390" cy="13652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A4832DC-B277-40A2-955B-E64191C31AA3}"/>
              </a:ext>
            </a:extLst>
          </p:cNvPr>
          <p:cNvSpPr/>
          <p:nvPr userDrawn="1"/>
        </p:nvSpPr>
        <p:spPr>
          <a:xfrm>
            <a:off x="-1" y="6492875"/>
            <a:ext cx="3581401" cy="18573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2" name="Imagen 11" descr="Logotipo&#10;&#10;Descripción generada automáticamente">
            <a:extLst>
              <a:ext uri="{FF2B5EF4-FFF2-40B4-BE49-F238E27FC236}">
                <a16:creationId xmlns:a16="http://schemas.microsoft.com/office/drawing/2014/main" id="{ADC731F5-6543-4EC5-84E7-E587C98EE45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127387"/>
            <a:ext cx="594088" cy="59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2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9D2B40-5227-4935-AACB-2C1F2055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1</a:t>
            </a:fld>
            <a:endParaRPr lang="es-PE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6181F35B-1B31-45BB-850D-9CAED107C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30026C-D5EC-4FE4-AD19-0887028D8555}"/>
              </a:ext>
            </a:extLst>
          </p:cNvPr>
          <p:cNvSpPr txBox="1"/>
          <p:nvPr/>
        </p:nvSpPr>
        <p:spPr>
          <a:xfrm>
            <a:off x="1050075" y="2274838"/>
            <a:ext cx="10091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>
                <a:solidFill>
                  <a:srgbClr val="0070C0"/>
                </a:solidFill>
              </a:rPr>
              <a:t>Especialización de Macros y VBA en Excel</a:t>
            </a:r>
            <a:endParaRPr lang="es-PE" sz="7200" b="1" dirty="0">
              <a:solidFill>
                <a:srgbClr val="0070C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4668849-0EE4-4DC3-BFAF-A5E9DDE21E16}"/>
              </a:ext>
            </a:extLst>
          </p:cNvPr>
          <p:cNvSpPr txBox="1"/>
          <p:nvPr/>
        </p:nvSpPr>
        <p:spPr>
          <a:xfrm>
            <a:off x="9320126" y="4966877"/>
            <a:ext cx="21162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/>
              <a:t>Sesión 1</a:t>
            </a:r>
            <a:endParaRPr lang="es-PE" sz="4400" b="1" dirty="0"/>
          </a:p>
        </p:txBody>
      </p:sp>
    </p:spTree>
    <p:extLst>
      <p:ext uri="{BB962C8B-B14F-4D97-AF65-F5344CB8AC3E}">
        <p14:creationId xmlns:p14="http://schemas.microsoft.com/office/powerpoint/2010/main" val="931056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8DBA9B-1B39-4F9D-A2C9-603AFBACC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2BF96D2-D92B-423F-8244-695686362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10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60C671D-ADDB-4C65-A538-D4A8577D1A4D}"/>
              </a:ext>
            </a:extLst>
          </p:cNvPr>
          <p:cNvSpPr txBox="1"/>
          <p:nvPr/>
        </p:nvSpPr>
        <p:spPr>
          <a:xfrm>
            <a:off x="669376" y="709856"/>
            <a:ext cx="61026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4000" b="1" dirty="0">
                <a:solidFill>
                  <a:srgbClr val="0070C0"/>
                </a:solidFill>
              </a:rPr>
              <a:t>Documentar la aplicación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D88E3A7D-A081-407C-82FA-554791309F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8834878"/>
              </p:ext>
            </p:extLst>
          </p:nvPr>
        </p:nvGraphicFramePr>
        <p:xfrm>
          <a:off x="2620870" y="1417742"/>
          <a:ext cx="7496313" cy="43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34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08F6D43-F2E2-4F2B-BA43-D240C547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918DA50-D870-442C-A620-C8B045B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11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DD62AA-DE33-4559-BFBD-894C7919AFA2}"/>
              </a:ext>
            </a:extLst>
          </p:cNvPr>
          <p:cNvSpPr txBox="1"/>
          <p:nvPr/>
        </p:nvSpPr>
        <p:spPr>
          <a:xfrm>
            <a:off x="573156" y="550830"/>
            <a:ext cx="70203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70C0"/>
                </a:solidFill>
              </a:rPr>
              <a:t>Actualizar la aplicación cada que se requiera</a:t>
            </a:r>
            <a:endParaRPr lang="es-PE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996BA4C2-4305-4F80-9346-B543973C7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1048541"/>
              </p:ext>
            </p:extLst>
          </p:nvPr>
        </p:nvGraphicFramePr>
        <p:xfrm>
          <a:off x="1298713" y="1219824"/>
          <a:ext cx="10098156" cy="4783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33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8BBCDA0-24F7-4412-B1B6-96A9C2490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FBF2339-5DA6-44D3-AF78-C9FFA0980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2</a:t>
            </a:fld>
            <a:endParaRPr lang="es-PE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D253BF-D398-4D57-A9C9-A666C4610D97}"/>
              </a:ext>
            </a:extLst>
          </p:cNvPr>
          <p:cNvSpPr txBox="1"/>
          <p:nvPr/>
        </p:nvSpPr>
        <p:spPr>
          <a:xfrm>
            <a:off x="556592" y="1192695"/>
            <a:ext cx="5651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rgbClr val="002060"/>
                </a:solidFill>
              </a:rPr>
              <a:t>Por qué Aprender Macros y VBA</a:t>
            </a:r>
            <a:endParaRPr lang="es-PE" sz="3200" b="1" dirty="0">
              <a:solidFill>
                <a:srgbClr val="00206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2C02467-407F-4666-B68E-2326C84FC980}"/>
              </a:ext>
            </a:extLst>
          </p:cNvPr>
          <p:cNvSpPr txBox="1"/>
          <p:nvPr/>
        </p:nvSpPr>
        <p:spPr>
          <a:xfrm>
            <a:off x="1117205" y="2239044"/>
            <a:ext cx="995758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Si eres usuario avanzado de Excel y deseas pasar al siguiente nivel.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Si deseas automatizar tu trabajo.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Si deseas aprender un nuevo lenguaje de programación.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VBA. Visual Basic para aplicaciones.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En tu empleo te lo solicitan para hacer reportes automatizados.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Si deseas conectarte con otras aplicaciones de Office.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/>
              <a:t>Haz visto que otras personas hacen más rápido su trabajo con macros.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63191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E889A97-407C-4FC5-8FAC-ECB23B43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D859F62-E69D-4F8C-BB5C-D5D0F251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3</a:t>
            </a:fld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C575A34-73D6-492D-BA79-AA98EA07AED4}"/>
              </a:ext>
            </a:extLst>
          </p:cNvPr>
          <p:cNvSpPr/>
          <p:nvPr/>
        </p:nvSpPr>
        <p:spPr>
          <a:xfrm>
            <a:off x="1194594" y="2266122"/>
            <a:ext cx="1627835" cy="13517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A71C473-F788-411D-93E9-7EB0225D50C2}"/>
              </a:ext>
            </a:extLst>
          </p:cNvPr>
          <p:cNvSpPr txBox="1"/>
          <p:nvPr/>
        </p:nvSpPr>
        <p:spPr>
          <a:xfrm>
            <a:off x="649356" y="940904"/>
            <a:ext cx="4459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70C0"/>
                </a:solidFill>
              </a:rPr>
              <a:t>Es importante saber de Excel</a:t>
            </a:r>
            <a:endParaRPr lang="es-PE" sz="2800" b="1" dirty="0">
              <a:solidFill>
                <a:srgbClr val="0070C0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ABBDB18-9E02-4266-87E3-8744C2CF5334}"/>
              </a:ext>
            </a:extLst>
          </p:cNvPr>
          <p:cNvSpPr/>
          <p:nvPr/>
        </p:nvSpPr>
        <p:spPr>
          <a:xfrm>
            <a:off x="3118005" y="2266122"/>
            <a:ext cx="1627835" cy="13517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7B23BC7-1293-4875-960A-9EE8412528CE}"/>
              </a:ext>
            </a:extLst>
          </p:cNvPr>
          <p:cNvSpPr/>
          <p:nvPr/>
        </p:nvSpPr>
        <p:spPr>
          <a:xfrm>
            <a:off x="5041416" y="2266121"/>
            <a:ext cx="1627835" cy="13517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864C5DD-01A1-4105-991C-AE6AE2F4F596}"/>
              </a:ext>
            </a:extLst>
          </p:cNvPr>
          <p:cNvSpPr/>
          <p:nvPr/>
        </p:nvSpPr>
        <p:spPr>
          <a:xfrm>
            <a:off x="6902592" y="2266120"/>
            <a:ext cx="1627835" cy="13517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1078C6B-77F5-4533-A1F7-B6AF920D0D3C}"/>
              </a:ext>
            </a:extLst>
          </p:cNvPr>
          <p:cNvSpPr/>
          <p:nvPr/>
        </p:nvSpPr>
        <p:spPr>
          <a:xfrm>
            <a:off x="8763768" y="2266120"/>
            <a:ext cx="1627835" cy="13517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773F772-FA14-4B42-8445-01ADAE26FA1E}"/>
              </a:ext>
            </a:extLst>
          </p:cNvPr>
          <p:cNvSpPr txBox="1"/>
          <p:nvPr/>
        </p:nvSpPr>
        <p:spPr>
          <a:xfrm>
            <a:off x="1300626" y="2157152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600" b="1" dirty="0">
                <a:solidFill>
                  <a:schemeClr val="bg1"/>
                </a:solidFill>
                <a:sym typeface="Webdings" panose="05030102010509060703" pitchFamily="18" charset="2"/>
              </a:rPr>
              <a:t></a:t>
            </a:r>
            <a:endParaRPr lang="es-PE" sz="96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E5D33A6-B18C-491C-B2C6-2A7B3811DFE9}"/>
              </a:ext>
            </a:extLst>
          </p:cNvPr>
          <p:cNvSpPr txBox="1"/>
          <p:nvPr/>
        </p:nvSpPr>
        <p:spPr>
          <a:xfrm>
            <a:off x="3255154" y="2048184"/>
            <a:ext cx="12827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600" b="1" dirty="0">
                <a:solidFill>
                  <a:schemeClr val="bg1"/>
                </a:solidFill>
                <a:sym typeface="Wingdings" panose="05000000000000000000" pitchFamily="2" charset="2"/>
              </a:rPr>
              <a:t></a:t>
            </a:r>
            <a:endParaRPr lang="es-PE" sz="9600" b="1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970AED2-0DEB-4252-B4C8-C5DE54756131}"/>
              </a:ext>
            </a:extLst>
          </p:cNvPr>
          <p:cNvSpPr txBox="1"/>
          <p:nvPr/>
        </p:nvSpPr>
        <p:spPr>
          <a:xfrm>
            <a:off x="6975400" y="2157152"/>
            <a:ext cx="15055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600" b="1" dirty="0">
                <a:solidFill>
                  <a:schemeClr val="bg1"/>
                </a:solidFill>
                <a:sym typeface="Wingdings" panose="05000000000000000000" pitchFamily="2" charset="2"/>
              </a:rPr>
              <a:t></a:t>
            </a:r>
            <a:endParaRPr lang="es-PE" sz="9600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77E2A42-FE90-49BA-9934-4656C7A1D2D7}"/>
              </a:ext>
            </a:extLst>
          </p:cNvPr>
          <p:cNvSpPr txBox="1"/>
          <p:nvPr/>
        </p:nvSpPr>
        <p:spPr>
          <a:xfrm>
            <a:off x="5108975" y="2266120"/>
            <a:ext cx="14542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600" b="1" dirty="0">
                <a:solidFill>
                  <a:schemeClr val="bg1"/>
                </a:solidFill>
                <a:sym typeface="Wingdings" panose="05000000000000000000" pitchFamily="2" charset="2"/>
              </a:rPr>
              <a:t></a:t>
            </a:r>
            <a:endParaRPr lang="es-PE" sz="9600" b="1" dirty="0">
              <a:solidFill>
                <a:schemeClr val="bg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E144C37-2CAD-40AE-A4B0-BF3982A433AC}"/>
              </a:ext>
            </a:extLst>
          </p:cNvPr>
          <p:cNvSpPr txBox="1"/>
          <p:nvPr/>
        </p:nvSpPr>
        <p:spPr>
          <a:xfrm>
            <a:off x="8942608" y="2048184"/>
            <a:ext cx="13051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600" b="1" dirty="0">
                <a:solidFill>
                  <a:schemeClr val="bg1"/>
                </a:solidFill>
                <a:sym typeface="Wingdings" panose="05000000000000000000" pitchFamily="2" charset="2"/>
              </a:rPr>
              <a:t></a:t>
            </a:r>
            <a:endParaRPr lang="es-PE" sz="9600" b="1" dirty="0">
              <a:solidFill>
                <a:schemeClr val="bg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35728C2-AADF-42FA-8B76-5C8079D8D7BE}"/>
              </a:ext>
            </a:extLst>
          </p:cNvPr>
          <p:cNvSpPr txBox="1"/>
          <p:nvPr/>
        </p:nvSpPr>
        <p:spPr>
          <a:xfrm>
            <a:off x="1126725" y="3722589"/>
            <a:ext cx="18152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ESTAR FAMILIARIZADO CON LOS TÉRMINOS CELDAS, RANGOS, HOJAS Y TABLAS</a:t>
            </a:r>
            <a:endParaRPr lang="es-PE" sz="1600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98268FE-56FC-47B1-859D-DB0008D91070}"/>
              </a:ext>
            </a:extLst>
          </p:cNvPr>
          <p:cNvSpPr txBox="1"/>
          <p:nvPr/>
        </p:nvSpPr>
        <p:spPr>
          <a:xfrm>
            <a:off x="3058073" y="3722589"/>
            <a:ext cx="18152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CREAR NUEVOS ARCHIVOS, INSERTAR HOJAS, GUARDAR ARCHIVOS, PROTEGER HOJAS, ETC</a:t>
            </a:r>
            <a:endParaRPr lang="es-PE" sz="160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2E11584-9538-42FC-9E99-115B04023A3E}"/>
              </a:ext>
            </a:extLst>
          </p:cNvPr>
          <p:cNvSpPr txBox="1"/>
          <p:nvPr/>
        </p:nvSpPr>
        <p:spPr>
          <a:xfrm>
            <a:off x="5041416" y="3729836"/>
            <a:ext cx="1651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NAVEGAR ENTRE LAS HOJAS CALCULO Y OTROS ARCHIVOS </a:t>
            </a:r>
            <a:endParaRPr lang="es-PE" sz="1600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3AF6E52-102C-4F90-B44C-ACCCA5C4A1FE}"/>
              </a:ext>
            </a:extLst>
          </p:cNvPr>
          <p:cNvSpPr txBox="1"/>
          <p:nvPr/>
        </p:nvSpPr>
        <p:spPr>
          <a:xfrm>
            <a:off x="6890931" y="3729836"/>
            <a:ext cx="1651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ESTAR FAMILIARIZADO CON LA CINTA DE OPCIONES DE EXCEL</a:t>
            </a:r>
            <a:endParaRPr lang="es-PE" sz="16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DE87940-9717-41E2-A978-D80D978096A1}"/>
              </a:ext>
            </a:extLst>
          </p:cNvPr>
          <p:cNvSpPr txBox="1"/>
          <p:nvPr/>
        </p:nvSpPr>
        <p:spPr>
          <a:xfrm>
            <a:off x="8752107" y="3729836"/>
            <a:ext cx="165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USAR FÓRMULAS Y FUNCIONES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83304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49BAFDA-E8A2-4F92-87F2-82B69194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0794FF8-BE52-435C-86BF-01D49E59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4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DE5D57-2C64-4111-99F8-3A66CF98F01D}"/>
              </a:ext>
            </a:extLst>
          </p:cNvPr>
          <p:cNvSpPr txBox="1"/>
          <p:nvPr/>
        </p:nvSpPr>
        <p:spPr>
          <a:xfrm>
            <a:off x="669376" y="749611"/>
            <a:ext cx="61026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2060"/>
                </a:solidFill>
              </a:rPr>
              <a:t>¿Podemos crear aplicaciones en Excel?</a:t>
            </a:r>
            <a:endParaRPr lang="es-PE" sz="2800" b="1" dirty="0">
              <a:solidFill>
                <a:srgbClr val="002060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659FEB-8F81-4D0F-92DF-FD4443A178AA}"/>
              </a:ext>
            </a:extLst>
          </p:cNvPr>
          <p:cNvSpPr txBox="1"/>
          <p:nvPr/>
        </p:nvSpPr>
        <p:spPr>
          <a:xfrm>
            <a:off x="669376" y="1862724"/>
            <a:ext cx="791623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Una aplicación formalmente de desarrolla en lenguaje de programación mediante un IDE O entorno de desarrollo.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Sí es posible crear aplicaciones en Excel.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Aplicaciones de hoja de cálculo.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/>
              <a:t>Las aplicaciones de hoja de cálculo funcionan solo en Excel, pero se les puede agregar interactividad para el usuario final.</a:t>
            </a:r>
            <a:endParaRPr lang="es-PE" sz="2800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F1CF6E2-ADCE-4B7A-9B1D-A81FAC50FDA2}"/>
              </a:ext>
            </a:extLst>
          </p:cNvPr>
          <p:cNvSpPr/>
          <p:nvPr/>
        </p:nvSpPr>
        <p:spPr>
          <a:xfrm>
            <a:off x="9039497" y="1967664"/>
            <a:ext cx="2590941" cy="2590941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CD38AF2-3ACF-4676-A286-0F3AEE105162}"/>
              </a:ext>
            </a:extLst>
          </p:cNvPr>
          <p:cNvSpPr txBox="1"/>
          <p:nvPr/>
        </p:nvSpPr>
        <p:spPr>
          <a:xfrm>
            <a:off x="9329531" y="2105560"/>
            <a:ext cx="2010290" cy="2658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600" b="1" dirty="0">
                <a:solidFill>
                  <a:schemeClr val="bg1"/>
                </a:solidFill>
                <a:sym typeface="Webdings" panose="05030102010509060703" pitchFamily="18" charset="2"/>
              </a:rPr>
              <a:t></a:t>
            </a:r>
            <a:endParaRPr lang="es-PE" sz="1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1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68B20CC-D93A-4DE1-B6E6-70DCCC21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5A56C60-9CE3-4CEA-AD30-F80647BD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5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E57343-B782-492A-97B7-A68C0D743A68}"/>
              </a:ext>
            </a:extLst>
          </p:cNvPr>
          <p:cNvSpPr txBox="1"/>
          <p:nvPr/>
        </p:nvSpPr>
        <p:spPr>
          <a:xfrm>
            <a:off x="457341" y="431560"/>
            <a:ext cx="6102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400" b="1" dirty="0">
                <a:solidFill>
                  <a:srgbClr val="002060"/>
                </a:solidFill>
              </a:rPr>
              <a:t>Qué requiere el usuario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CA411F9-C461-42E6-821C-11A637937BC0}"/>
              </a:ext>
            </a:extLst>
          </p:cNvPr>
          <p:cNvSpPr/>
          <p:nvPr/>
        </p:nvSpPr>
        <p:spPr>
          <a:xfrm>
            <a:off x="1028534" y="1186771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ACB1DCE-1596-43E5-BA6D-DCDA98B38CBE}"/>
              </a:ext>
            </a:extLst>
          </p:cNvPr>
          <p:cNvSpPr/>
          <p:nvPr/>
        </p:nvSpPr>
        <p:spPr>
          <a:xfrm>
            <a:off x="3040832" y="1164612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113297A-00F5-4312-A0FC-FA379C5A3AF2}"/>
              </a:ext>
            </a:extLst>
          </p:cNvPr>
          <p:cNvSpPr/>
          <p:nvPr/>
        </p:nvSpPr>
        <p:spPr>
          <a:xfrm>
            <a:off x="5026480" y="1144984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8109796-5A62-493A-AA4B-CB41C571FE1F}"/>
              </a:ext>
            </a:extLst>
          </p:cNvPr>
          <p:cNvSpPr/>
          <p:nvPr/>
        </p:nvSpPr>
        <p:spPr>
          <a:xfrm>
            <a:off x="6984544" y="1171730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352D582-E898-4738-A4CA-01D691CF07F2}"/>
              </a:ext>
            </a:extLst>
          </p:cNvPr>
          <p:cNvSpPr/>
          <p:nvPr/>
        </p:nvSpPr>
        <p:spPr>
          <a:xfrm>
            <a:off x="8942608" y="1178104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73A5B68-73E8-4ADB-AEA6-288D6866B1CC}"/>
              </a:ext>
            </a:extLst>
          </p:cNvPr>
          <p:cNvSpPr txBox="1"/>
          <p:nvPr/>
        </p:nvSpPr>
        <p:spPr>
          <a:xfrm>
            <a:off x="1084379" y="1168184"/>
            <a:ext cx="1440000" cy="14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ebdings" panose="05030102010509060703" pitchFamily="18" charset="2"/>
              </a:rPr>
              <a:t>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266BF1F-96F7-49FB-82F1-6B1EC7D3CDAE}"/>
              </a:ext>
            </a:extLst>
          </p:cNvPr>
          <p:cNvSpPr txBox="1"/>
          <p:nvPr/>
        </p:nvSpPr>
        <p:spPr>
          <a:xfrm>
            <a:off x="3143516" y="1111225"/>
            <a:ext cx="12137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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B1E601E-760A-4AE6-B11D-080C95CE7410}"/>
              </a:ext>
            </a:extLst>
          </p:cNvPr>
          <p:cNvSpPr txBox="1"/>
          <p:nvPr/>
        </p:nvSpPr>
        <p:spPr>
          <a:xfrm>
            <a:off x="6993452" y="1188384"/>
            <a:ext cx="14221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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2FD272E-ED54-4695-A0D0-6336194BBF65}"/>
              </a:ext>
            </a:extLst>
          </p:cNvPr>
          <p:cNvSpPr txBox="1"/>
          <p:nvPr/>
        </p:nvSpPr>
        <p:spPr>
          <a:xfrm>
            <a:off x="5018947" y="1175299"/>
            <a:ext cx="13740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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95D39BD-3D45-4FBA-9C23-C5AF1BA31A9F}"/>
              </a:ext>
            </a:extLst>
          </p:cNvPr>
          <p:cNvSpPr txBox="1"/>
          <p:nvPr/>
        </p:nvSpPr>
        <p:spPr>
          <a:xfrm>
            <a:off x="9024955" y="1111225"/>
            <a:ext cx="12346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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ED81A1A-3E4B-42F1-9745-FFE90F77AE01}"/>
              </a:ext>
            </a:extLst>
          </p:cNvPr>
          <p:cNvSpPr txBox="1"/>
          <p:nvPr/>
        </p:nvSpPr>
        <p:spPr>
          <a:xfrm>
            <a:off x="1013635" y="2630340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Una aplicación de un solo usuario.</a:t>
            </a:r>
            <a:endParaRPr lang="es-PE" sz="16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3F89CAE-D08C-4B23-82DA-90129DE069C9}"/>
              </a:ext>
            </a:extLst>
          </p:cNvPr>
          <p:cNvSpPr txBox="1"/>
          <p:nvPr/>
        </p:nvSpPr>
        <p:spPr>
          <a:xfrm>
            <a:off x="2950786" y="2630340"/>
            <a:ext cx="15300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Que la aplicación sea usada por varios usuarios.</a:t>
            </a:r>
            <a:endParaRPr lang="es-PE" sz="16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0BEFF45-742D-4A84-912C-834EE9CD2123}"/>
              </a:ext>
            </a:extLst>
          </p:cNvPr>
          <p:cNvSpPr txBox="1"/>
          <p:nvPr/>
        </p:nvSpPr>
        <p:spPr>
          <a:xfrm>
            <a:off x="5026480" y="2679373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Se manejará información sensible.</a:t>
            </a:r>
            <a:endParaRPr lang="es-PE" sz="1600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AF35AA2-88CB-4916-A7E4-21E1A6717935}"/>
              </a:ext>
            </a:extLst>
          </p:cNvPr>
          <p:cNvSpPr txBox="1"/>
          <p:nvPr/>
        </p:nvSpPr>
        <p:spPr>
          <a:xfrm>
            <a:off x="6984544" y="2802483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Se tendrá acceso a Base de datos.</a:t>
            </a:r>
            <a:endParaRPr lang="es-PE" sz="160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B700A86-42DF-4D6A-B06A-E79CCCCE85DC}"/>
              </a:ext>
            </a:extLst>
          </p:cNvPr>
          <p:cNvSpPr txBox="1"/>
          <p:nvPr/>
        </p:nvSpPr>
        <p:spPr>
          <a:xfrm>
            <a:off x="8927375" y="2802482"/>
            <a:ext cx="1455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Se requiere acceso Usuario y Contraseña.</a:t>
            </a:r>
            <a:endParaRPr lang="es-PE" sz="16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A109E54-CCE1-4915-BF94-E0591E8CCF8E}"/>
              </a:ext>
            </a:extLst>
          </p:cNvPr>
          <p:cNvSpPr/>
          <p:nvPr/>
        </p:nvSpPr>
        <p:spPr>
          <a:xfrm>
            <a:off x="3734182" y="3822858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A732F4F-C427-43C9-8A70-846C240952F4}"/>
              </a:ext>
            </a:extLst>
          </p:cNvPr>
          <p:cNvSpPr/>
          <p:nvPr/>
        </p:nvSpPr>
        <p:spPr>
          <a:xfrm>
            <a:off x="5746480" y="3800699"/>
            <a:ext cx="1440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5F0133A-5A2C-4558-A3A6-E20DC6421DA4}"/>
              </a:ext>
            </a:extLst>
          </p:cNvPr>
          <p:cNvSpPr txBox="1"/>
          <p:nvPr/>
        </p:nvSpPr>
        <p:spPr>
          <a:xfrm>
            <a:off x="3790027" y="3800702"/>
            <a:ext cx="14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 2" panose="05020102010507070707" pitchFamily="18" charset="2"/>
              </a:rPr>
              <a:t>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375A7E1-4B43-481F-B5EE-18F98D03E8BD}"/>
              </a:ext>
            </a:extLst>
          </p:cNvPr>
          <p:cNvSpPr txBox="1"/>
          <p:nvPr/>
        </p:nvSpPr>
        <p:spPr>
          <a:xfrm>
            <a:off x="5849164" y="3740174"/>
            <a:ext cx="13388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ebdings" panose="05030102010509060703" pitchFamily="18" charset="2"/>
              </a:rPr>
              <a:t>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A742C10-D6F3-47B4-884A-FF72E0995436}"/>
              </a:ext>
            </a:extLst>
          </p:cNvPr>
          <p:cNvSpPr txBox="1"/>
          <p:nvPr/>
        </p:nvSpPr>
        <p:spPr>
          <a:xfrm>
            <a:off x="3719282" y="5262858"/>
            <a:ext cx="14548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Se usarán solo archivos de Excel o se requiere un ADD-IN.</a:t>
            </a:r>
            <a:endParaRPr lang="es-PE" sz="16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202E063-B44A-40B0-9DAD-A719A1F753E8}"/>
              </a:ext>
            </a:extLst>
          </p:cNvPr>
          <p:cNvSpPr txBox="1"/>
          <p:nvPr/>
        </p:nvSpPr>
        <p:spPr>
          <a:xfrm>
            <a:off x="5656434" y="5262858"/>
            <a:ext cx="15300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Qué versión de Excel tiene el usuario o la empresa.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373732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2125913-ACD2-4643-A9DF-9EA6DA33B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ECB8608-2FE2-4F95-A69A-0A747764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6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C0F28BF-F722-43C7-8A9D-669FBFBEBCCA}"/>
              </a:ext>
            </a:extLst>
          </p:cNvPr>
          <p:cNvSpPr txBox="1"/>
          <p:nvPr/>
        </p:nvSpPr>
        <p:spPr>
          <a:xfrm>
            <a:off x="510350" y="537576"/>
            <a:ext cx="81433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002060"/>
                </a:solidFill>
              </a:rPr>
              <a:t>Con qué elementos se tendrá interactividad</a:t>
            </a:r>
            <a:endParaRPr lang="es-PE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FC70301A-BDCB-4D9F-82A4-0E94422635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3796398"/>
              </p:ext>
            </p:extLst>
          </p:nvPr>
        </p:nvGraphicFramePr>
        <p:xfrm>
          <a:off x="2334591" y="1285461"/>
          <a:ext cx="7522817" cy="4733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38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373C40E-BEC2-4132-B057-DF8AC604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D44B723-E7B1-4745-8050-3DD3FE751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7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598B753-1F76-4BF3-830C-DECEC1A091A0}"/>
              </a:ext>
            </a:extLst>
          </p:cNvPr>
          <p:cNvSpPr txBox="1"/>
          <p:nvPr/>
        </p:nvSpPr>
        <p:spPr>
          <a:xfrm>
            <a:off x="896693" y="1006257"/>
            <a:ext cx="6325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3200" b="1" dirty="0">
                <a:solidFill>
                  <a:srgbClr val="002060"/>
                </a:solidFill>
              </a:rPr>
              <a:t>Determinar la </a:t>
            </a:r>
            <a:r>
              <a:rPr lang="es-PE" sz="3200" b="1" dirty="0" err="1">
                <a:solidFill>
                  <a:srgbClr val="002060"/>
                </a:solidFill>
              </a:rPr>
              <a:t>inferface</a:t>
            </a:r>
            <a:r>
              <a:rPr lang="es-PE" sz="3200" b="1" dirty="0">
                <a:solidFill>
                  <a:srgbClr val="002060"/>
                </a:solidFill>
              </a:rPr>
              <a:t> del usuario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8E7F5AA-7C8F-4BEC-94ED-D0E42BE36090}"/>
              </a:ext>
            </a:extLst>
          </p:cNvPr>
          <p:cNvSpPr/>
          <p:nvPr/>
        </p:nvSpPr>
        <p:spPr>
          <a:xfrm>
            <a:off x="1378054" y="2528809"/>
            <a:ext cx="1440000" cy="14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140D1F2-2B14-4E35-9634-D3D91189CD5D}"/>
              </a:ext>
            </a:extLst>
          </p:cNvPr>
          <p:cNvSpPr/>
          <p:nvPr/>
        </p:nvSpPr>
        <p:spPr>
          <a:xfrm>
            <a:off x="3390352" y="2506650"/>
            <a:ext cx="1440000" cy="14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D666A16-9D2B-4A77-B6AD-CAA39C94E0D3}"/>
              </a:ext>
            </a:extLst>
          </p:cNvPr>
          <p:cNvSpPr/>
          <p:nvPr/>
        </p:nvSpPr>
        <p:spPr>
          <a:xfrm>
            <a:off x="7334064" y="2513768"/>
            <a:ext cx="1440000" cy="14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D9FE970-A547-4BEB-8C01-BCE7A1778BA7}"/>
              </a:ext>
            </a:extLst>
          </p:cNvPr>
          <p:cNvSpPr/>
          <p:nvPr/>
        </p:nvSpPr>
        <p:spPr>
          <a:xfrm>
            <a:off x="9292128" y="2520142"/>
            <a:ext cx="1440000" cy="144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CDF70A2-DE03-4321-836C-9B71BE3FA7F5}"/>
              </a:ext>
            </a:extLst>
          </p:cNvPr>
          <p:cNvSpPr txBox="1"/>
          <p:nvPr/>
        </p:nvSpPr>
        <p:spPr>
          <a:xfrm>
            <a:off x="1433899" y="2506653"/>
            <a:ext cx="1440000" cy="14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ebdings" panose="05030102010509060703" pitchFamily="18" charset="2"/>
              </a:rPr>
              <a:t>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154EFAB-29AD-4017-88F3-2B69975E5925}"/>
              </a:ext>
            </a:extLst>
          </p:cNvPr>
          <p:cNvSpPr txBox="1"/>
          <p:nvPr/>
        </p:nvSpPr>
        <p:spPr>
          <a:xfrm>
            <a:off x="3493036" y="2449694"/>
            <a:ext cx="12137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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C39EED5-5383-4335-8125-0A3AD18F5890}"/>
              </a:ext>
            </a:extLst>
          </p:cNvPr>
          <p:cNvSpPr txBox="1"/>
          <p:nvPr/>
        </p:nvSpPr>
        <p:spPr>
          <a:xfrm>
            <a:off x="7351880" y="2540514"/>
            <a:ext cx="14221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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27FE090-8A43-4A69-BF3B-C447181CD189}"/>
              </a:ext>
            </a:extLst>
          </p:cNvPr>
          <p:cNvSpPr txBox="1"/>
          <p:nvPr/>
        </p:nvSpPr>
        <p:spPr>
          <a:xfrm>
            <a:off x="5368467" y="2513768"/>
            <a:ext cx="1440000" cy="1440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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5D5AA2D-2509-4DEB-82BF-EEF8F46864A8}"/>
              </a:ext>
            </a:extLst>
          </p:cNvPr>
          <p:cNvSpPr txBox="1"/>
          <p:nvPr/>
        </p:nvSpPr>
        <p:spPr>
          <a:xfrm>
            <a:off x="9374475" y="2449694"/>
            <a:ext cx="12346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9000" b="1" dirty="0">
                <a:solidFill>
                  <a:schemeClr val="bg1"/>
                </a:solidFill>
                <a:sym typeface="Wingdings" panose="05000000000000000000" pitchFamily="2" charset="2"/>
              </a:rPr>
              <a:t></a:t>
            </a:r>
            <a:endParaRPr lang="es-PE" sz="9000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0CDF3E1-E79D-47C2-9CAC-B9CECC9E98FB}"/>
              </a:ext>
            </a:extLst>
          </p:cNvPr>
          <p:cNvSpPr txBox="1"/>
          <p:nvPr/>
        </p:nvSpPr>
        <p:spPr>
          <a:xfrm>
            <a:off x="1363155" y="3968809"/>
            <a:ext cx="1530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Archivo de Excel con fórmulas y poca interacción de Macros.</a:t>
            </a:r>
            <a:endParaRPr lang="es-PE" sz="16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6E3A43D-5032-4902-B1D3-AE59312797A2}"/>
              </a:ext>
            </a:extLst>
          </p:cNvPr>
          <p:cNvSpPr txBox="1"/>
          <p:nvPr/>
        </p:nvSpPr>
        <p:spPr>
          <a:xfrm>
            <a:off x="3300306" y="3968809"/>
            <a:ext cx="1530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Métodos abreviados, combinación de teclas para lanzar Macros.</a:t>
            </a:r>
            <a:endParaRPr lang="es-PE" sz="16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F86864A-2AF4-4561-90AA-5706D2FBDACD}"/>
              </a:ext>
            </a:extLst>
          </p:cNvPr>
          <p:cNvSpPr txBox="1"/>
          <p:nvPr/>
        </p:nvSpPr>
        <p:spPr>
          <a:xfrm>
            <a:off x="5376000" y="4017842"/>
            <a:ext cx="14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Uso de la cinta de opciones.</a:t>
            </a:r>
            <a:endParaRPr lang="es-PE" sz="1600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5557857-E54F-440D-8C41-F98A4203E904}"/>
              </a:ext>
            </a:extLst>
          </p:cNvPr>
          <p:cNvSpPr txBox="1"/>
          <p:nvPr/>
        </p:nvSpPr>
        <p:spPr>
          <a:xfrm>
            <a:off x="7326447" y="4044588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Controles de formularios en las hojas.</a:t>
            </a:r>
            <a:endParaRPr lang="es-PE" sz="160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70C3BA8-25A4-4FC9-A2E5-32A9EC8C3DC5}"/>
              </a:ext>
            </a:extLst>
          </p:cNvPr>
          <p:cNvSpPr txBox="1"/>
          <p:nvPr/>
        </p:nvSpPr>
        <p:spPr>
          <a:xfrm>
            <a:off x="9276894" y="4045753"/>
            <a:ext cx="1551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Formularios personalizados.</a:t>
            </a: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289142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C8D226A-1AEE-418C-B45C-9CEED842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52C41BF-6FAA-429B-B645-5B76BFD54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8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319D73-A607-44CF-AD98-33376555EEBE}"/>
              </a:ext>
            </a:extLst>
          </p:cNvPr>
          <p:cNvSpPr txBox="1"/>
          <p:nvPr/>
        </p:nvSpPr>
        <p:spPr>
          <a:xfrm>
            <a:off x="1143000" y="802621"/>
            <a:ext cx="63444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600" b="1" dirty="0">
                <a:solidFill>
                  <a:srgbClr val="002060"/>
                </a:solidFill>
              </a:rPr>
              <a:t>Probar la aplicación paso a paso</a:t>
            </a:r>
            <a:endParaRPr lang="es-PE" sz="3600" b="1" dirty="0">
              <a:solidFill>
                <a:srgbClr val="00206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1E2684-0704-4BA2-8196-F0E119D131EC}"/>
              </a:ext>
            </a:extLst>
          </p:cNvPr>
          <p:cNvSpPr txBox="1"/>
          <p:nvPr/>
        </p:nvSpPr>
        <p:spPr>
          <a:xfrm>
            <a:off x="2173356" y="2321004"/>
            <a:ext cx="25179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800" b="1" dirty="0"/>
              <a:t>👍</a:t>
            </a:r>
            <a:endParaRPr lang="es-PE" sz="138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93DB86F-9B92-4E06-AF35-7BC5A7A65663}"/>
              </a:ext>
            </a:extLst>
          </p:cNvPr>
          <p:cNvSpPr txBox="1"/>
          <p:nvPr/>
        </p:nvSpPr>
        <p:spPr>
          <a:xfrm>
            <a:off x="6772002" y="2321004"/>
            <a:ext cx="25179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800" b="1" dirty="0"/>
              <a:t>✔</a:t>
            </a:r>
            <a:endParaRPr lang="es-PE" sz="138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9F13C4F-0590-426D-B007-1263AE8D7CF9}"/>
              </a:ext>
            </a:extLst>
          </p:cNvPr>
          <p:cNvSpPr txBox="1"/>
          <p:nvPr/>
        </p:nvSpPr>
        <p:spPr>
          <a:xfrm>
            <a:off x="1850334" y="4712599"/>
            <a:ext cx="35167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000" b="1" dirty="0"/>
              <a:t>Probar todos los formularios.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C1D63A3-A712-4776-8F92-5A2535B42A3D}"/>
              </a:ext>
            </a:extLst>
          </p:cNvPr>
          <p:cNvSpPr txBox="1"/>
          <p:nvPr/>
        </p:nvSpPr>
        <p:spPr>
          <a:xfrm>
            <a:off x="6337852" y="4707619"/>
            <a:ext cx="38795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1" dirty="0"/>
              <a:t>Crear paso a paso las macros con la tecla F8.</a:t>
            </a:r>
            <a:endParaRPr lang="es-PE" sz="2000" b="1" dirty="0"/>
          </a:p>
        </p:txBody>
      </p:sp>
    </p:spTree>
    <p:extLst>
      <p:ext uri="{BB962C8B-B14F-4D97-AF65-F5344CB8AC3E}">
        <p14:creationId xmlns:p14="http://schemas.microsoft.com/office/powerpoint/2010/main" val="218146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9ACD5B9-EDFC-432A-B022-D0B175EF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Profesor: Elvis Lopez Loza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C305ACB-EC49-4C78-B2E1-EE363E6F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AD57-43AF-4E7C-85E9-D622947F0C1F}" type="slidenum">
              <a:rPr lang="es-PE" smtClean="0"/>
              <a:t>9</a:t>
            </a:fld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541AF7F-3DC2-4C7D-A585-8FAB535BA7D0}"/>
              </a:ext>
            </a:extLst>
          </p:cNvPr>
          <p:cNvSpPr txBox="1"/>
          <p:nvPr/>
        </p:nvSpPr>
        <p:spPr>
          <a:xfrm>
            <a:off x="665922" y="736360"/>
            <a:ext cx="73251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002060"/>
                </a:solidFill>
              </a:rPr>
              <a:t>Hacer la aplicación pensando en todo tipo de usuarios</a:t>
            </a:r>
            <a:endParaRPr lang="es-PE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6A0A4CF3-AA55-4EA1-B7E2-A6B8DAEBFF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2840489"/>
              </p:ext>
            </p:extLst>
          </p:nvPr>
        </p:nvGraphicFramePr>
        <p:xfrm>
          <a:off x="1806714" y="1813578"/>
          <a:ext cx="8128000" cy="3445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2740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494</Words>
  <Application>Microsoft Office PowerPoint</Application>
  <PresentationFormat>Panorámica</PresentationFormat>
  <Paragraphs>97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Lopez Loza</dc:creator>
  <cp:lastModifiedBy>elvis</cp:lastModifiedBy>
  <cp:revision>18</cp:revision>
  <dcterms:created xsi:type="dcterms:W3CDTF">2022-01-31T17:04:10Z</dcterms:created>
  <dcterms:modified xsi:type="dcterms:W3CDTF">2022-04-11T22:49:12Z</dcterms:modified>
</cp:coreProperties>
</file>