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/>
  <p:notesSz cx="6858000" cy="9144000"/>
  <p:embeddedFontLst>
    <p:embeddedFont>
      <p:font typeface="Roboto Mono Medium"/>
      <p:regular r:id="rId12"/>
      <p:bold r:id="rId13"/>
      <p:italic r:id="rId14"/>
      <p:boldItalic r:id="rId15"/>
    </p:embeddedFont>
    <p:embeddedFont>
      <p:font typeface="Roboto Mono SemiBold"/>
      <p:regular r:id="rId16"/>
      <p:bold r:id="rId17"/>
      <p:italic r:id="rId18"/>
      <p:boldItalic r:id="rId19"/>
    </p:embeddedFont>
    <p:embeddedFont>
      <p:font typeface="Raleway"/>
      <p:regular r:id="rId20"/>
      <p:bold r:id="rId21"/>
      <p:italic r:id="rId22"/>
      <p:boldItalic r:id="rId23"/>
    </p:embeddedFont>
    <p:embeddedFont>
      <p:font typeface="Raleway ExtraBold"/>
      <p:bold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aleway-regular.fntdata" Id="rId20" /><Relationship Type="http://schemas.openxmlformats.org/officeDocument/2006/relationships/font" Target="/ppt/fonts/Raleway-italic.fntdata" Id="rId22" /><Relationship Type="http://schemas.openxmlformats.org/officeDocument/2006/relationships/font" Target="/ppt/fonts/Raleway-bold.fntdata" Id="rId21" /><Relationship Type="http://schemas.openxmlformats.org/officeDocument/2006/relationships/font" Target="/ppt/fonts/RalewayExtraBold-bold.fntdata" Id="rId24" /><Relationship Type="http://schemas.openxmlformats.org/officeDocument/2006/relationships/font" Target="/ppt/fonts/Raleway-boldItalic.fntdata" Id="rId23" /><Relationship Type="http://schemas.openxmlformats.org/officeDocument/2006/relationships/theme" Target="/ppt/theme/theme1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obotoMono-regular.fntdata" Id="rId26" /><Relationship Type="http://schemas.openxmlformats.org/officeDocument/2006/relationships/font" Target="/ppt/fonts/RalewayExtraBold-boldItalic.fntdata" Id="rId25" /><Relationship Type="http://schemas.openxmlformats.org/officeDocument/2006/relationships/font" Target="/ppt/fonts/RobotoMono-italic.fntdata" Id="rId28" /><Relationship Type="http://schemas.openxmlformats.org/officeDocument/2006/relationships/font" Target="/ppt/fonts/RobotoMono-bold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obotoMono-bold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6.xml" Id="rId11" /><Relationship Type="http://schemas.openxmlformats.org/officeDocument/2006/relationships/slide" Target="/ppt/slides/slide5.xml" Id="rId10" /><Relationship Type="http://schemas.openxmlformats.org/officeDocument/2006/relationships/font" Target="/ppt/fonts/RobotoMonoMedium-bold.fntdata" Id="rId13" /><Relationship Type="http://schemas.openxmlformats.org/officeDocument/2006/relationships/font" Target="/ppt/fonts/RobotoMonoMedium-regular.fntdata" Id="rId12" /><Relationship Type="http://schemas.openxmlformats.org/officeDocument/2006/relationships/font" Target="/ppt/fonts/RobotoMonoMedium-boldItalic.fntdata" Id="rId15" /><Relationship Type="http://schemas.openxmlformats.org/officeDocument/2006/relationships/font" Target="/ppt/fonts/RobotoMonoMedium-italic.fntdata" Id="rId14" /><Relationship Type="http://schemas.openxmlformats.org/officeDocument/2006/relationships/font" Target="/ppt/fonts/RobotoMonoSemiBold-bold.fntdata" Id="rId17" /><Relationship Type="http://schemas.openxmlformats.org/officeDocument/2006/relationships/font" Target="/ppt/fonts/RobotoMonoSemiBold-regular.fntdata" Id="rId16" /><Relationship Type="http://schemas.openxmlformats.org/officeDocument/2006/relationships/font" Target="/ppt/fonts/RobotoMonoSemiBold-boldItalic.fntdata" Id="rId19" /><Relationship Type="http://schemas.openxmlformats.org/officeDocument/2006/relationships/font" Target="/ppt/fonts/RobotoMonoSemiBold-italic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7ead4aa6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7ead4aa6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8038207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08038207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Send and listen for a message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d99f207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d99f207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7ead4aa6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7ead4aa6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1" /><Relationship Type="http://schemas.openxmlformats.org/officeDocument/2006/relationships/image" Target="/ppt/media/image3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1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SQS</a:t>
            </a:r>
            <a:endParaRPr sz="38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Simple Queue Service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44550" y="1041825"/>
            <a:ext cx="8170500" cy="22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Amazon Simple Queue Service (SQS) is a fully managed message queuing service that enables you to decouple and scale microservices, distributed systems, and serverless applications. SQS eliminates the complexity and overhead associated with managing and operating message-oriented middleware, and empowers developers to focus on differentiating work.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Sensitive information could be found in these queues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or even data could be 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injected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in them to exploit a 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vulnerability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in a service listening for messages in the queue.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1797150" y="4804800"/>
            <a:ext cx="554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https://cloud.hacktricks.xyz/pentesting-cloud/aws-security/aws-services/aws-sqs-enum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6" name="Google Shape;46;p8"/>
          <p:cNvSpPr txBox="1"/>
          <p:nvPr/>
        </p:nvSpPr>
        <p:spPr>
          <a:xfrm>
            <a:off x="311700" y="941525"/>
            <a:ext cx="86649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queues info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sqs list-queues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sqs get-queue-attributes --queue-url &lt;url&gt; --attribute-names All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More about this in privesc &amp; post-exploitation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sqs receive-message --queue-url &lt;value&gt;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sqs send-message --queue-url &lt;value&gt; --message-body &lt;value&gt;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1797150" y="4804800"/>
            <a:ext cx="554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https://cloud.hacktricks.xyz/pentesting-cloud/aws-security/aws-services/aws-sqs-enum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4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Privilege Escalation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239550" y="932150"/>
            <a:ext cx="86649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sqs:AddPermission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Grant 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extra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permissions over the queues.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sqs:SendMessage, sqs:SendMessageBatch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Inject messages in a queue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sqs:ReceiveMessage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sensitive information from a message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1486200" y="4820400"/>
            <a:ext cx="617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pentesting-cloud/aws-security/aws-privilege-escalation/aws-sqs-privesc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5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Exploitation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239550" y="932150"/>
            <a:ext cx="86649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sqs:DeleteMessage,sqs:ChangeMessageVisibility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Remove messages</a:t>
            </a: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sqs:DeleteQueue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Delete queue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sqs:PurgeQueue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Remove messages from a queue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sqs:SetQueueAttributes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Affect performance, security, or availability.security, or availability.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sqs:RemovePermission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Remove permissions of principal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1441650" y="4820400"/>
            <a:ext cx="626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pentesting-cloud/aws-security/aws-post-exploitation/aws-sqs-post-exploitation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6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Persistence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239550" y="855950"/>
            <a:ext cx="8664900" cy="3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"Version": "2008-10-17",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"Id": "__default_policy_ID",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"Statement": [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"Sid": "__owner_statement",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"Effect": "Allow",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"Principal": {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"AWS": "*"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"Action": [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"SQS:*"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"Resource": "arn:aws:sqs:us-east-1:123123123123:MyTestQueue"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1441650" y="4820400"/>
            <a:ext cx="626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https://cloud.hacktricks.xyz/pentesting-cloud/aws-security/aws-post-exploitation/aws-sqs-post-exploitation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7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