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1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9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4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1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3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3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9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9033-9FD5-4A04-8B77-8809F763B658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A7677-639E-4100-8C8F-10F8079E2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1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465" y="0"/>
            <a:ext cx="844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Cloud Computing in Hacking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73756" y="1143000"/>
            <a:ext cx="6596485" cy="5262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Quick Deployment</a:t>
            </a:r>
            <a:b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sz="4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Virtualization technology</a:t>
            </a:r>
            <a:b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sz="4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Automatic updates</a:t>
            </a:r>
            <a:b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sz="4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Scalability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99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28" y="152400"/>
            <a:ext cx="8890000" cy="4851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928" y="5257800"/>
            <a:ext cx="889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Operating system is running on remote server and you can control it from anywhere. Even with a less powerful device capable of running a web browser only. No matter how big and powerful the system is, you can operate it with a handheld device.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</dc:creator>
  <cp:lastModifiedBy>Abhishek</cp:lastModifiedBy>
  <cp:revision>1</cp:revision>
  <dcterms:created xsi:type="dcterms:W3CDTF">2019-05-26T13:47:27Z</dcterms:created>
  <dcterms:modified xsi:type="dcterms:W3CDTF">2019-05-26T13:55:49Z</dcterms:modified>
</cp:coreProperties>
</file>