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CAC1"/>
    <a:srgbClr val="377AFF"/>
    <a:srgbClr val="CC0066"/>
    <a:srgbClr val="FFCCCC"/>
    <a:srgbClr val="B47CAD"/>
    <a:srgbClr val="03B586"/>
    <a:srgbClr val="C8A0C3"/>
    <a:srgbClr val="DCC2D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5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95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5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1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220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13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4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50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9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46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8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82CFC-3667-4FE5-A7A5-4CD8DB6D87BC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E4A84-1970-436F-81CB-71EF0E9A2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rapid7/metasploit-framework/blob/master/external/source/shellcode/windows/x86/src/migrate/executex64.asm" TargetMode="External"/><Relationship Id="rId2" Type="http://schemas.openxmlformats.org/officeDocument/2006/relationships/hyperlink" Target="https://www.fireeye.com/blog/threat-research/2020/11/wow64-subsystem-internals-and-hooking-technique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32-bit to 64-bit cross injections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inject 64 bit payload into 64-bit processes using 32-bit 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5631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9" y="240405"/>
            <a:ext cx="5250612" cy="72721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Types of Cross Injections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044461" y="1308530"/>
            <a:ext cx="1699404" cy="10437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64-bit process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68748" y="1800237"/>
            <a:ext cx="1302588" cy="38818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64-bit payload</a:t>
            </a:r>
            <a:endParaRPr lang="en-US" sz="1400" dirty="0"/>
          </a:p>
        </p:txBody>
      </p:sp>
      <p:sp>
        <p:nvSpPr>
          <p:cNvPr id="7" name="Rounded Rectangle 6"/>
          <p:cNvSpPr/>
          <p:nvPr/>
        </p:nvSpPr>
        <p:spPr>
          <a:xfrm>
            <a:off x="7959306" y="1308530"/>
            <a:ext cx="1699404" cy="1043797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64-bit process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4960188" y="1665750"/>
            <a:ext cx="2053087" cy="3293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044461" y="2680132"/>
            <a:ext cx="1699404" cy="1043797"/>
          </a:xfrm>
          <a:prstGeom prst="roundRect">
            <a:avLst/>
          </a:prstGeom>
          <a:solidFill>
            <a:srgbClr val="C8A0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32-bit process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268748" y="3171839"/>
            <a:ext cx="1302588" cy="388188"/>
          </a:xfrm>
          <a:prstGeom prst="rect">
            <a:avLst/>
          </a:prstGeom>
          <a:solidFill>
            <a:srgbClr val="03B5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32-bit payload</a:t>
            </a:r>
            <a:endParaRPr lang="en-US" sz="1400" dirty="0"/>
          </a:p>
        </p:txBody>
      </p:sp>
      <p:sp>
        <p:nvSpPr>
          <p:cNvPr id="12" name="Rounded Rectangle 11"/>
          <p:cNvSpPr/>
          <p:nvPr/>
        </p:nvSpPr>
        <p:spPr>
          <a:xfrm>
            <a:off x="7959306" y="2680132"/>
            <a:ext cx="1699404" cy="1043797"/>
          </a:xfrm>
          <a:prstGeom prst="roundRect">
            <a:avLst/>
          </a:prstGeom>
          <a:solidFill>
            <a:srgbClr val="03B5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32-bit process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4960188" y="3037352"/>
            <a:ext cx="2053087" cy="3293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044461" y="4025857"/>
            <a:ext cx="1699404" cy="10437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64-bit process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268748" y="4518339"/>
            <a:ext cx="1302588" cy="388188"/>
          </a:xfrm>
          <a:prstGeom prst="rect">
            <a:avLst/>
          </a:prstGeom>
          <a:solidFill>
            <a:srgbClr val="03B5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32-bit payload</a:t>
            </a:r>
            <a:endParaRPr lang="en-US" sz="1400" dirty="0"/>
          </a:p>
        </p:txBody>
      </p:sp>
      <p:sp>
        <p:nvSpPr>
          <p:cNvPr id="17" name="Right Arrow 16"/>
          <p:cNvSpPr/>
          <p:nvPr/>
        </p:nvSpPr>
        <p:spPr>
          <a:xfrm>
            <a:off x="4960187" y="4439150"/>
            <a:ext cx="2053087" cy="3293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7959306" y="4081929"/>
            <a:ext cx="1699404" cy="1043797"/>
          </a:xfrm>
          <a:prstGeom prst="roundRect">
            <a:avLst/>
          </a:prstGeom>
          <a:solidFill>
            <a:srgbClr val="03B5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32-bit process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2044461" y="5371582"/>
            <a:ext cx="1699404" cy="1043797"/>
          </a:xfrm>
          <a:prstGeom prst="roundRect">
            <a:avLst/>
          </a:prstGeom>
          <a:solidFill>
            <a:srgbClr val="C8A0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32-bit process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42869" y="5834734"/>
            <a:ext cx="1302588" cy="38818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64-bit payload</a:t>
            </a:r>
            <a:endParaRPr lang="en-US" sz="1400" dirty="0"/>
          </a:p>
        </p:txBody>
      </p:sp>
      <p:sp>
        <p:nvSpPr>
          <p:cNvPr id="21" name="Right Arrow 20"/>
          <p:cNvSpPr/>
          <p:nvPr/>
        </p:nvSpPr>
        <p:spPr>
          <a:xfrm>
            <a:off x="4960186" y="5728802"/>
            <a:ext cx="2053087" cy="3293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7959306" y="5467325"/>
            <a:ext cx="1699404" cy="1043797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64-bit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24309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585" y="140838"/>
            <a:ext cx="10515600" cy="50614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 32-bit applications run on 64-bit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318296" y="1291086"/>
            <a:ext cx="1699404" cy="1043797"/>
          </a:xfrm>
          <a:prstGeom prst="roundRect">
            <a:avLst/>
          </a:prstGeom>
          <a:solidFill>
            <a:srgbClr val="B47C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32</a:t>
            </a:r>
            <a:r>
              <a:rPr lang="en-US" dirty="0" smtClean="0"/>
              <a:t>-bit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209692" y="3272477"/>
            <a:ext cx="1940942" cy="1043797"/>
          </a:xfrm>
          <a:prstGeom prst="round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Windows-on-Windows Emulator (WoW64)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209692" y="5253868"/>
            <a:ext cx="1940942" cy="1043797"/>
          </a:xfrm>
          <a:prstGeom prst="roundRect">
            <a:avLst/>
          </a:prstGeom>
          <a:solidFill>
            <a:srgbClr val="03B5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64-bit Kernel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158592" y="2370921"/>
            <a:ext cx="18803" cy="865517"/>
          </a:xfrm>
          <a:prstGeom prst="straightConnector1">
            <a:avLst/>
          </a:prstGeom>
          <a:ln w="762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5139789" y="4352312"/>
            <a:ext cx="18803" cy="865517"/>
          </a:xfrm>
          <a:prstGeom prst="straightConnector1">
            <a:avLst/>
          </a:prstGeom>
          <a:ln w="762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257299" y="4600405"/>
            <a:ext cx="864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syscalls</a:t>
            </a:r>
            <a:endParaRPr lang="en-US" dirty="0"/>
          </a:p>
        </p:txBody>
      </p:sp>
      <p:sp>
        <p:nvSpPr>
          <p:cNvPr id="16" name="Arc 15"/>
          <p:cNvSpPr/>
          <p:nvPr/>
        </p:nvSpPr>
        <p:spPr>
          <a:xfrm rot="21379802">
            <a:off x="5386705" y="1812984"/>
            <a:ext cx="2229437" cy="3831220"/>
          </a:xfrm>
          <a:prstGeom prst="arc">
            <a:avLst>
              <a:gd name="adj1" fmla="val 16200000"/>
              <a:gd name="adj2" fmla="val 5768533"/>
            </a:avLst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745548" y="3115945"/>
            <a:ext cx="32945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Stephen </a:t>
            </a:r>
            <a:r>
              <a:rPr lang="en-US" dirty="0" err="1" smtClean="0"/>
              <a:t>Fewer’s</a:t>
            </a:r>
            <a:endParaRPr lang="en-US" dirty="0"/>
          </a:p>
          <a:p>
            <a:r>
              <a:rPr lang="en-US" dirty="0" smtClean="0"/>
              <a:t>EXECUTEX64 and X64FUNCTIONS</a:t>
            </a:r>
          </a:p>
          <a:p>
            <a:r>
              <a:rPr lang="en-US" dirty="0" smtClean="0"/>
              <a:t>algorithms found in the</a:t>
            </a:r>
          </a:p>
          <a:p>
            <a:r>
              <a:rPr lang="en-US" dirty="0" err="1" smtClean="0"/>
              <a:t>Metasploit</a:t>
            </a:r>
            <a:r>
              <a:rPr lang="en-US" dirty="0" smtClean="0"/>
              <a:t>-Framework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45548" y="4605131"/>
            <a:ext cx="2534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Heaven’s Gate Technique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583447" y="3609709"/>
            <a:ext cx="1572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Security Hooks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169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/>
      <p:bldP spid="16" grpId="0" animBg="1"/>
      <p:bldP spid="17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289648" cy="85021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Advantages of Heaven’s Gate Cross Injection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43550"/>
          </a:xfrm>
        </p:spPr>
        <p:txBody>
          <a:bodyPr/>
          <a:lstStyle/>
          <a:p>
            <a:r>
              <a:rPr lang="en-US" dirty="0" smtClean="0"/>
              <a:t>Heaven’s Gate bypasses the security measures of WoW64 emulator</a:t>
            </a:r>
          </a:p>
          <a:p>
            <a:r>
              <a:rPr lang="en-US" dirty="0" smtClean="0"/>
              <a:t>AV and security hooks which depends on WoW64 is therefore evaded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8896" y="4896091"/>
            <a:ext cx="11302774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Ref:</a:t>
            </a:r>
          </a:p>
          <a:p>
            <a:r>
              <a:rPr lang="en-US" sz="1600" dirty="0">
                <a:hlinkClick r:id="rId2"/>
              </a:rPr>
              <a:t>https://</a:t>
            </a:r>
            <a:r>
              <a:rPr lang="en-US" sz="1600" dirty="0" smtClean="0">
                <a:hlinkClick r:id="rId2"/>
              </a:rPr>
              <a:t>www.fireeye.com/blog/threat-research/2020/11/wow64-subsystem-internals-and-hooking-techniques.html</a:t>
            </a:r>
            <a:endParaRPr lang="en-US" sz="1600" dirty="0" smtClean="0"/>
          </a:p>
          <a:p>
            <a:r>
              <a:rPr lang="en-US" sz="1600" dirty="0">
                <a:hlinkClick r:id="rId3"/>
              </a:rPr>
              <a:t>https://</a:t>
            </a:r>
            <a:r>
              <a:rPr lang="en-US" sz="1600" dirty="0" smtClean="0">
                <a:hlinkClick r:id="rId3"/>
              </a:rPr>
              <a:t>github.com/rapid7/metasploit-framework/blob/master/external/source/shellcode/windows/x86/src/migrate/executex64.asm</a:t>
            </a:r>
            <a:endParaRPr lang="en-US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4001117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3624" y="301799"/>
            <a:ext cx="7196587" cy="7735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32-bit to 64-bit cross injection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09521" y="1664898"/>
            <a:ext cx="3321171" cy="381287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Trojan (32-bit)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>
            <a:stCxn id="4" idx="1"/>
            <a:endCxn id="4" idx="1"/>
          </p:cNvCxnSpPr>
          <p:nvPr/>
        </p:nvCxnSpPr>
        <p:spPr>
          <a:xfrm>
            <a:off x="709521" y="357133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1"/>
            <a:endCxn id="4" idx="3"/>
          </p:cNvCxnSpPr>
          <p:nvPr/>
        </p:nvCxnSpPr>
        <p:spPr>
          <a:xfrm>
            <a:off x="709521" y="3571335"/>
            <a:ext cx="3321171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04281" y="3249875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32-bit mode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04281" y="3751132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64-bit mode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8400758" y="1712770"/>
            <a:ext cx="3224774" cy="3812873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Target Process (64-bit)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54579" y="2389390"/>
            <a:ext cx="1268084" cy="258793"/>
          </a:xfrm>
          <a:prstGeom prst="rect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EXECUTE X64</a:t>
            </a:r>
            <a:endParaRPr lang="en-US" sz="1400" dirty="0"/>
          </a:p>
        </p:txBody>
      </p:sp>
      <p:sp>
        <p:nvSpPr>
          <p:cNvPr id="17" name="Rectangle 16"/>
          <p:cNvSpPr/>
          <p:nvPr/>
        </p:nvSpPr>
        <p:spPr>
          <a:xfrm>
            <a:off x="1054579" y="2811286"/>
            <a:ext cx="1268084" cy="25879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X64 FUNCTION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2562830" y="2776103"/>
            <a:ext cx="1371467" cy="5879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Payload (64-bit)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327411" y="2823974"/>
            <a:ext cx="1371467" cy="5879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Payload (64-bit)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endCxn id="23" idx="1"/>
          </p:cNvCxnSpPr>
          <p:nvPr/>
        </p:nvCxnSpPr>
        <p:spPr>
          <a:xfrm>
            <a:off x="3934297" y="3117950"/>
            <a:ext cx="5393114" cy="0"/>
          </a:xfrm>
          <a:prstGeom prst="straightConnector1">
            <a:avLst/>
          </a:prstGeom>
          <a:ln w="57150">
            <a:solidFill>
              <a:srgbClr val="06CAC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770736" y="2700747"/>
            <a:ext cx="3363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1-Copy Payload to Target Process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770736" y="3566466"/>
            <a:ext cx="2749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2-Transition to 64-bit mode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899804" y="4364966"/>
            <a:ext cx="2327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3-execute x64 function</a:t>
            </a:r>
            <a:endParaRPr lang="en-US" dirty="0"/>
          </a:p>
        </p:txBody>
      </p:sp>
      <p:sp>
        <p:nvSpPr>
          <p:cNvPr id="39" name="Arc 38"/>
          <p:cNvSpPr/>
          <p:nvPr/>
        </p:nvSpPr>
        <p:spPr>
          <a:xfrm>
            <a:off x="1555709" y="3070079"/>
            <a:ext cx="1651930" cy="1760713"/>
          </a:xfrm>
          <a:prstGeom prst="arc">
            <a:avLst>
              <a:gd name="adj1" fmla="val 15911346"/>
              <a:gd name="adj2" fmla="val 1539425"/>
            </a:avLst>
          </a:prstGeom>
          <a:ln w="38100"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c 39"/>
          <p:cNvSpPr/>
          <p:nvPr/>
        </p:nvSpPr>
        <p:spPr>
          <a:xfrm rot="7335944">
            <a:off x="2766313" y="-2291975"/>
            <a:ext cx="5936287" cy="9376649"/>
          </a:xfrm>
          <a:prstGeom prst="arc">
            <a:avLst>
              <a:gd name="adj1" fmla="val 15185070"/>
              <a:gd name="adj2" fmla="val 449194"/>
            </a:avLst>
          </a:prstGeom>
          <a:ln w="571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5847929" y="5886984"/>
            <a:ext cx="2286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RtlCreateUserThread</a:t>
            </a:r>
            <a:r>
              <a:rPr lang="en-US" dirty="0" smtClean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48808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3.7037E-7 L 0.04323 3.7037E-7 C 0.06263 3.7037E-7 0.08659 0.04236 0.08659 0.07685 L 0.08659 0.1537 " pathEditMode="relative" rAng="0" ptsTypes="AA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7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3.7037E-6 L 0.05677 -3.7037E-6 C 0.08229 -3.7037E-6 0.11367 0.06459 0.11367 0.11713 L 0.11367 0.23426 " pathEditMode="relative" rAng="0" ptsTypes="AAAA">
                                      <p:cBhvr>
                                        <p:cTn id="4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77" y="1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3" grpId="0" animBg="1"/>
      <p:bldP spid="26" grpId="0"/>
      <p:bldP spid="34" grpId="0"/>
      <p:bldP spid="35" grpId="0"/>
      <p:bldP spid="39" grpId="0" animBg="1"/>
      <p:bldP spid="40" grpId="0" animBg="1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0444" y="2784234"/>
            <a:ext cx="2530033" cy="79234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07256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157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32-bit to 64-bit cross injections</vt:lpstr>
      <vt:lpstr>Types of Cross Injections</vt:lpstr>
      <vt:lpstr>How 32-bit applications run on 64-bit System</vt:lpstr>
      <vt:lpstr>Advantages of Heaven’s Gate Cross Injection</vt:lpstr>
      <vt:lpstr>32-bit to 64-bit cross injection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32-bit to 64-bit injections</dc:title>
  <dc:creator>pc</dc:creator>
  <cp:lastModifiedBy>pc</cp:lastModifiedBy>
  <cp:revision>31</cp:revision>
  <dcterms:created xsi:type="dcterms:W3CDTF">2021-09-25T07:04:48Z</dcterms:created>
  <dcterms:modified xsi:type="dcterms:W3CDTF">2021-09-25T13:48:11Z</dcterms:modified>
</cp:coreProperties>
</file>