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A9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DFA2E-2C32-41B0-B2B6-6EB470CC5E45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81AA-C4BB-446B-A710-1A6DF7237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721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DFA2E-2C32-41B0-B2B6-6EB470CC5E45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81AA-C4BB-446B-A710-1A6DF7237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775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DFA2E-2C32-41B0-B2B6-6EB470CC5E45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81AA-C4BB-446B-A710-1A6DF7237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55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DFA2E-2C32-41B0-B2B6-6EB470CC5E45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81AA-C4BB-446B-A710-1A6DF7237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807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DFA2E-2C32-41B0-B2B6-6EB470CC5E45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81AA-C4BB-446B-A710-1A6DF7237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810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DFA2E-2C32-41B0-B2B6-6EB470CC5E45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81AA-C4BB-446B-A710-1A6DF7237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710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DFA2E-2C32-41B0-B2B6-6EB470CC5E45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81AA-C4BB-446B-A710-1A6DF7237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833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DFA2E-2C32-41B0-B2B6-6EB470CC5E45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81AA-C4BB-446B-A710-1A6DF7237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381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DFA2E-2C32-41B0-B2B6-6EB470CC5E45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81AA-C4BB-446B-A710-1A6DF7237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921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DFA2E-2C32-41B0-B2B6-6EB470CC5E45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81AA-C4BB-446B-A710-1A6DF7237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37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DFA2E-2C32-41B0-B2B6-6EB470CC5E45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F81AA-C4BB-446B-A710-1A6DF7237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17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5DFA2E-2C32-41B0-B2B6-6EB470CC5E45}" type="datetimeFigureOut">
              <a:rPr lang="en-US" smtClean="0"/>
              <a:t>10/3/2021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F81AA-C4BB-446B-A710-1A6DF7237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751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Hooking the IAT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And replacing any function with your own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1074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concept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6986016" y="1801368"/>
            <a:ext cx="2990088" cy="3236976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Target Process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246620" y="2414016"/>
            <a:ext cx="2427732" cy="233172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IAT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367778" y="2843784"/>
            <a:ext cx="2178558" cy="1783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 smtClean="0"/>
              <a:t>DLL</a:t>
            </a:r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>
            <a:off x="4654296" y="2743200"/>
            <a:ext cx="2823210" cy="484632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Search for DLL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594092" y="3246120"/>
            <a:ext cx="1773936" cy="283464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function1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594092" y="3634740"/>
            <a:ext cx="1773936" cy="283464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function2</a:t>
            </a:r>
            <a:endParaRPr lang="en-US" dirty="0"/>
          </a:p>
        </p:txBody>
      </p:sp>
      <p:sp>
        <p:nvSpPr>
          <p:cNvPr id="11" name="Right Arrow 10"/>
          <p:cNvSpPr/>
          <p:nvPr/>
        </p:nvSpPr>
        <p:spPr>
          <a:xfrm>
            <a:off x="4654296" y="3442716"/>
            <a:ext cx="2838069" cy="484632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Search for target function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594092" y="3630168"/>
            <a:ext cx="1869948" cy="32918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hookerfunction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973836" y="1874520"/>
            <a:ext cx="2654046" cy="2871216"/>
          </a:xfrm>
          <a:prstGeom prst="roundRect">
            <a:avLst/>
          </a:prstGeom>
          <a:solidFill>
            <a:srgbClr val="FDA9D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Hooker DLL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3627882" y="2477072"/>
            <a:ext cx="3382518" cy="51244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3615690" y="4285298"/>
            <a:ext cx="3382518" cy="51244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423747" y="2147054"/>
            <a:ext cx="1672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Attach to Target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0176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8448" y="2468245"/>
            <a:ext cx="2609088" cy="1325563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Thank you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45084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33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Hooking the IAT</vt:lpstr>
      <vt:lpstr>The concept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Hooking the IAT</dc:title>
  <dc:creator>pc</dc:creator>
  <cp:lastModifiedBy>pc</cp:lastModifiedBy>
  <cp:revision>10</cp:revision>
  <dcterms:created xsi:type="dcterms:W3CDTF">2021-10-03T12:44:36Z</dcterms:created>
  <dcterms:modified xsi:type="dcterms:W3CDTF">2021-10-03T13:36:52Z</dcterms:modified>
</cp:coreProperties>
</file>