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4AA2-8B99-4BE2-B29F-0A56A8775D30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DB14-C482-4E93-A6A3-92F977D4E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167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4AA2-8B99-4BE2-B29F-0A56A8775D30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DB14-C482-4E93-A6A3-92F977D4E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767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4AA2-8B99-4BE2-B29F-0A56A8775D30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DB14-C482-4E93-A6A3-92F977D4E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251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4AA2-8B99-4BE2-B29F-0A56A8775D30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DB14-C482-4E93-A6A3-92F977D4E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995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4AA2-8B99-4BE2-B29F-0A56A8775D30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DB14-C482-4E93-A6A3-92F977D4E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413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4AA2-8B99-4BE2-B29F-0A56A8775D30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DB14-C482-4E93-A6A3-92F977D4E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942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4AA2-8B99-4BE2-B29F-0A56A8775D30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DB14-C482-4E93-A6A3-92F977D4E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148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4AA2-8B99-4BE2-B29F-0A56A8775D30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DB14-C482-4E93-A6A3-92F977D4E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355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4AA2-8B99-4BE2-B29F-0A56A8775D30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DB14-C482-4E93-A6A3-92F977D4E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141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4AA2-8B99-4BE2-B29F-0A56A8775D30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DB14-C482-4E93-A6A3-92F977D4E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877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4AA2-8B99-4BE2-B29F-0A56A8775D30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DB14-C482-4E93-A6A3-92F977D4E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409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04AA2-8B99-4BE2-B29F-0A56A8775D30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5DB14-C482-4E93-A6A3-92F977D4E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576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Multiple Processes Control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 prevent more than one instance of a process from running concurrently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255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Objective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 process is already running, you do not want to start another similar process</a:t>
            </a:r>
          </a:p>
        </p:txBody>
      </p:sp>
    </p:spTree>
    <p:extLst>
      <p:ext uri="{BB962C8B-B14F-4D97-AF65-F5344CB8AC3E}">
        <p14:creationId xmlns:p14="http://schemas.microsoft.com/office/powerpoint/2010/main" val="9280945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How to do it?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 Synchronization</a:t>
            </a:r>
          </a:p>
          <a:p>
            <a:r>
              <a:rPr lang="en-US" dirty="0" smtClean="0"/>
              <a:t>Process Synchronization is the task of coordinating the execution of processes in a way that no two processes can have access to the same shared data and resources.</a:t>
            </a:r>
          </a:p>
          <a:p>
            <a:r>
              <a:rPr lang="en-US" dirty="0" smtClean="0"/>
              <a:t>We use locks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3533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Types of locks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Mutex</a:t>
            </a:r>
            <a:r>
              <a:rPr lang="en-US" dirty="0" smtClean="0"/>
              <a:t> (aka Mutants, or locks)</a:t>
            </a:r>
          </a:p>
          <a:p>
            <a:r>
              <a:rPr lang="en-US" dirty="0" smtClean="0"/>
              <a:t>Semaphores (an improved version of a </a:t>
            </a:r>
            <a:r>
              <a:rPr lang="en-US" dirty="0" err="1" smtClean="0"/>
              <a:t>mutex</a:t>
            </a:r>
            <a:r>
              <a:rPr lang="en-US" dirty="0" smtClean="0"/>
              <a:t> lock)</a:t>
            </a:r>
          </a:p>
          <a:p>
            <a:r>
              <a:rPr lang="en-US" dirty="0" smtClean="0"/>
              <a:t>Events (aka Event Objects)</a:t>
            </a:r>
          </a:p>
          <a:p>
            <a:r>
              <a:rPr lang="en-US" dirty="0" smtClean="0"/>
              <a:t>Named Pipes (a type of file used in memory)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873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3504" y="2550541"/>
            <a:ext cx="2645664" cy="1325563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Thank you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609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111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Multiple Processes Control</vt:lpstr>
      <vt:lpstr>Objective</vt:lpstr>
      <vt:lpstr>How to do it?</vt:lpstr>
      <vt:lpstr>Types of locks 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Multiple Processes Control</dc:title>
  <dc:creator>pc</dc:creator>
  <cp:lastModifiedBy>pc</cp:lastModifiedBy>
  <cp:revision>5</cp:revision>
  <dcterms:created xsi:type="dcterms:W3CDTF">2021-10-08T15:22:12Z</dcterms:created>
  <dcterms:modified xsi:type="dcterms:W3CDTF">2021-10-08T15:42:45Z</dcterms:modified>
</cp:coreProperties>
</file>