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8C7"/>
    <a:srgbClr val="9EDFFC"/>
    <a:srgbClr val="139D86"/>
    <a:srgbClr val="E3A7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1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98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91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4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8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6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5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5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4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34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8B0DD-D06E-494C-8E4F-1D617F8B7AAC}" type="datetimeFigureOut">
              <a:rPr lang="en-US" smtClean="0"/>
              <a:t>10/13/2021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B979-323A-4C4B-AE32-0546405EE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9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Lab Project : Password Sniffer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Using DLL Injection </a:t>
            </a:r>
            <a:r>
              <a:rPr lang="en-US" dirty="0"/>
              <a:t> </a:t>
            </a:r>
            <a:r>
              <a:rPr lang="en-US" dirty="0" smtClean="0"/>
              <a:t>with API Hooking and Persistence to Steal Disk Encryption Password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796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Objective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write a Trojan that starts whenever the PC starts and monitors a disk encryption software called </a:t>
            </a:r>
            <a:r>
              <a:rPr lang="en-US" dirty="0" err="1" smtClean="0"/>
              <a:t>VeraCrypt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When the user enters a password to mount a drive, the Trojan will steal the password and save it to a file.</a:t>
            </a:r>
          </a:p>
          <a:p>
            <a:r>
              <a:rPr lang="en-US" dirty="0" smtClean="0"/>
              <a:t>Something like a </a:t>
            </a:r>
            <a:r>
              <a:rPr lang="en-US" dirty="0" err="1" smtClean="0"/>
              <a:t>keylogger</a:t>
            </a:r>
            <a:r>
              <a:rPr lang="en-US" dirty="0" smtClean="0"/>
              <a:t>, except that this one monitors a specific program. i.e. </a:t>
            </a:r>
            <a:r>
              <a:rPr lang="en-US" dirty="0" err="1" smtClean="0"/>
              <a:t>VeraCrypt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348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0520" y="264541"/>
            <a:ext cx="3154680" cy="759587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How it works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78408" y="1584579"/>
            <a:ext cx="2057400" cy="2432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DLL Injector Trojan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52728" y="2800731"/>
            <a:ext cx="1380744" cy="91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Password Sniffer DLL PE </a:t>
            </a:r>
            <a:r>
              <a:rPr lang="en-US" dirty="0" err="1" smtClean="0"/>
              <a:t>Shellcode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271766" y="999032"/>
            <a:ext cx="2496561" cy="536519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err="1" smtClean="0"/>
              <a:t>VeraCrypt</a:t>
            </a:r>
            <a:r>
              <a:rPr lang="en-US" dirty="0" smtClean="0"/>
              <a:t> Disk </a:t>
            </a:r>
            <a:r>
              <a:rPr lang="en-US" dirty="0" err="1" smtClean="0"/>
              <a:t>Encryptor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 rot="1673751">
            <a:off x="6776209" y="3906781"/>
            <a:ext cx="3139037" cy="448056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Inject DLL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881572" y="1722503"/>
            <a:ext cx="1380744" cy="484632"/>
          </a:xfrm>
          <a:prstGeom prst="rect">
            <a:avLst/>
          </a:prstGeom>
          <a:solidFill>
            <a:srgbClr val="D608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 Function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9583" y="2773299"/>
            <a:ext cx="1380744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Password Sniffer DLL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3234538" y="2960994"/>
            <a:ext cx="1851964" cy="47498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Unpack DLL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970008" y="4792699"/>
            <a:ext cx="1380744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Password Sniffer DLL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 rot="16200000">
            <a:off x="9105965" y="3275888"/>
            <a:ext cx="2264035" cy="448056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Hook API Function</a:t>
            </a:r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 rot="10800000">
            <a:off x="6525383" y="5212842"/>
            <a:ext cx="3139037" cy="448056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76598" y="5247252"/>
            <a:ext cx="2183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Save Password to File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 rot="5400000">
            <a:off x="9805669" y="3378435"/>
            <a:ext cx="2264035" cy="448056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Retrieve Password</a:t>
            </a:r>
            <a:endParaRPr lang="en-US" dirty="0"/>
          </a:p>
        </p:txBody>
      </p:sp>
      <p:sp>
        <p:nvSpPr>
          <p:cNvPr id="21" name="Can 20"/>
          <p:cNvSpPr/>
          <p:nvPr/>
        </p:nvSpPr>
        <p:spPr>
          <a:xfrm>
            <a:off x="5379391" y="4823842"/>
            <a:ext cx="914400" cy="1216152"/>
          </a:xfrm>
          <a:prstGeom prst="ca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Password</a:t>
            </a:r>
          </a:p>
          <a:p>
            <a:pPr algn="ctr"/>
            <a:r>
              <a:rPr lang="en-US" sz="1400" dirty="0" smtClean="0"/>
              <a:t>File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5446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6384" y="2779776"/>
            <a:ext cx="2508504" cy="876872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214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703</TotalTime>
  <Words>119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Lab Project : Password Sniffer</vt:lpstr>
      <vt:lpstr>Objective </vt:lpstr>
      <vt:lpstr>How it works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Project : Password Sniffer</dc:title>
  <dc:creator>pc</dc:creator>
  <cp:lastModifiedBy>pc</cp:lastModifiedBy>
  <cp:revision>12</cp:revision>
  <dcterms:created xsi:type="dcterms:W3CDTF">2021-10-12T13:36:57Z</dcterms:created>
  <dcterms:modified xsi:type="dcterms:W3CDTF">2021-10-13T15:31:55Z</dcterms:modified>
</cp:coreProperties>
</file>