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5DF"/>
    <a:srgbClr val="8B3566"/>
    <a:srgbClr val="00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6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C8678-6F80-42B0-B388-CB290E81643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Shellcode</a:t>
            </a:r>
            <a:r>
              <a:rPr lang="en-US" dirty="0" smtClean="0">
                <a:solidFill>
                  <a:srgbClr val="FF0000"/>
                </a:solidFill>
              </a:rPr>
              <a:t> Reflective DLL Injection (</a:t>
            </a:r>
            <a:r>
              <a:rPr lang="en-US" dirty="0" err="1" smtClean="0">
                <a:solidFill>
                  <a:srgbClr val="FF0000"/>
                </a:solidFill>
              </a:rPr>
              <a:t>sRDI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4355" y="4047204"/>
            <a:ext cx="5907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Loading DLL binaries reflectively and passing parameters to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568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Reflective Loading (RL) vs </a:t>
            </a:r>
            <a:r>
              <a:rPr lang="en-US" dirty="0" err="1" smtClean="0">
                <a:solidFill>
                  <a:srgbClr val="FF0000"/>
                </a:solidFill>
              </a:rPr>
              <a:t>Shellcode</a:t>
            </a:r>
            <a:r>
              <a:rPr lang="en-US" dirty="0" smtClean="0">
                <a:solidFill>
                  <a:srgbClr val="FF0000"/>
                </a:solidFill>
              </a:rPr>
              <a:t> Reflective DLL Injection (</a:t>
            </a:r>
            <a:r>
              <a:rPr lang="en-US" dirty="0" err="1" smtClean="0">
                <a:solidFill>
                  <a:srgbClr val="FF0000"/>
                </a:solidFill>
              </a:rPr>
              <a:t>sRDI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Stephen </a:t>
            </a:r>
            <a:r>
              <a:rPr lang="en-US" dirty="0" err="1" smtClean="0"/>
              <a:t>Fewer’s</a:t>
            </a:r>
            <a:r>
              <a:rPr lang="en-US" dirty="0" smtClean="0"/>
              <a:t> RL </a:t>
            </a:r>
            <a:r>
              <a:rPr lang="en-US" dirty="0" smtClean="0"/>
              <a:t>you have access to the source code of the DLL that you want to convert to become a Reflective DLL.</a:t>
            </a:r>
          </a:p>
          <a:p>
            <a:r>
              <a:rPr lang="en-US" dirty="0" smtClean="0"/>
              <a:t>But, what if you don’t have the source code, what if you only have the binary?</a:t>
            </a:r>
          </a:p>
          <a:p>
            <a:r>
              <a:rPr lang="en-US" dirty="0" smtClean="0"/>
              <a:t>Solution: use SRDI – by Nick Landers</a:t>
            </a:r>
          </a:p>
          <a:p>
            <a:r>
              <a:rPr lang="en-US" dirty="0" smtClean="0"/>
              <a:t>He created a </a:t>
            </a:r>
            <a:r>
              <a:rPr lang="en-US" dirty="0" err="1" smtClean="0"/>
              <a:t>sRDI</a:t>
            </a:r>
            <a:r>
              <a:rPr lang="en-US" dirty="0" smtClean="0"/>
              <a:t> toolset to build </a:t>
            </a:r>
            <a:r>
              <a:rPr lang="en-US" dirty="0" err="1" smtClean="0"/>
              <a:t>sRDI</a:t>
            </a:r>
            <a:r>
              <a:rPr lang="en-US" dirty="0" smtClean="0"/>
              <a:t> Trojans</a:t>
            </a:r>
          </a:p>
          <a:p>
            <a:r>
              <a:rPr lang="en-US" sz="1800" dirty="0"/>
              <a:t>https://www.netspi.com/blog/technical/adversary-simulation/srdi-shellcode-reflective-dll-injection/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406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Anatomy of an </a:t>
            </a:r>
            <a:r>
              <a:rPr lang="en-US" dirty="0" err="1" smtClean="0">
                <a:solidFill>
                  <a:srgbClr val="FF0000"/>
                </a:solidFill>
              </a:rPr>
              <a:t>sRDI</a:t>
            </a:r>
            <a:r>
              <a:rPr lang="en-US" dirty="0" smtClean="0">
                <a:solidFill>
                  <a:srgbClr val="FF0000"/>
                </a:solidFill>
              </a:rPr>
              <a:t> Trojan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01329" y="1690688"/>
            <a:ext cx="1362974" cy="12304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Bootstrap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01329" y="2987252"/>
            <a:ext cx="1362974" cy="139972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Reflective Loader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001329" y="4476748"/>
            <a:ext cx="1362974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DLL binary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001329" y="5457284"/>
            <a:ext cx="1362974" cy="5693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Data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37258" y="1770700"/>
            <a:ext cx="3368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Get current location in memory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37258" y="2140032"/>
            <a:ext cx="3105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Calculate and setup registers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7258" y="2456126"/>
            <a:ext cx="3703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Pass execution to Reflective Loader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37258" y="3090136"/>
            <a:ext cx="3571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Unpacks DLL and remaps sections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37258" y="3366105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Call </a:t>
            </a:r>
            <a:r>
              <a:rPr lang="en-US" dirty="0" err="1" smtClean="0"/>
              <a:t>DllMain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37258" y="3641515"/>
            <a:ext cx="249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6. Call exported function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37258" y="3942178"/>
            <a:ext cx="3749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. Pass user-data to exported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589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1295" y="2823653"/>
            <a:ext cx="281077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52897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152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Shellcode Reflective DLL Injection (sRDI)</vt:lpstr>
      <vt:lpstr>Reflective Loading (RL) vs Shellcode Reflective DLL Injection (sRDI)</vt:lpstr>
      <vt:lpstr>Anatomy of an sRDI Trojan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Injection</dc:title>
  <dc:creator>pc</dc:creator>
  <cp:lastModifiedBy>pc</cp:lastModifiedBy>
  <cp:revision>89</cp:revision>
  <dcterms:created xsi:type="dcterms:W3CDTF">2021-08-14T15:10:51Z</dcterms:created>
  <dcterms:modified xsi:type="dcterms:W3CDTF">2021-09-23T07:20:33Z</dcterms:modified>
</cp:coreProperties>
</file>