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2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7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0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1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1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8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2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FA2E-2C32-41B0-B2B6-6EB470CC5E45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81AA-C4BB-446B-A710-1A6DF7237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Hooking the IAT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replacing any function with your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0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86016" y="1801368"/>
            <a:ext cx="2990088" cy="32369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Target Process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46620" y="2414016"/>
            <a:ext cx="2427732" cy="23317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IAT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67778" y="2843784"/>
            <a:ext cx="2178558" cy="1783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DLL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654296" y="2743200"/>
            <a:ext cx="2823210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for DLL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94092" y="3246120"/>
            <a:ext cx="1773936" cy="283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594092" y="3634740"/>
            <a:ext cx="1773936" cy="28346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function2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654296" y="3442716"/>
            <a:ext cx="2838069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for target function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94092" y="3630168"/>
            <a:ext cx="1869948" cy="3291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hookerfunction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73836" y="1874520"/>
            <a:ext cx="2654046" cy="2871216"/>
          </a:xfrm>
          <a:prstGeom prst="roundRect">
            <a:avLst/>
          </a:prstGeom>
          <a:solidFill>
            <a:srgbClr val="FDA9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Hooker DLL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627882" y="2477072"/>
            <a:ext cx="3382518" cy="5124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615690" y="4285298"/>
            <a:ext cx="3382518" cy="5124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23747" y="2147054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Attach to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1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8448" y="2468245"/>
            <a:ext cx="260908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0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Hooking the IAT</vt:lpstr>
      <vt:lpstr>The concept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Hooking the IAT</dc:title>
  <dc:creator>pc</dc:creator>
  <cp:lastModifiedBy>pc</cp:lastModifiedBy>
  <cp:revision>10</cp:revision>
  <dcterms:created xsi:type="dcterms:W3CDTF">2021-10-03T12:44:36Z</dcterms:created>
  <dcterms:modified xsi:type="dcterms:W3CDTF">2021-10-03T13:36:52Z</dcterms:modified>
</cp:coreProperties>
</file>