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7" r:id="rId4"/>
    <p:sldId id="280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5DF"/>
    <a:srgbClr val="8B3566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1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C8678-6F80-42B0-B388-CB290E81643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Reflective </a:t>
            </a:r>
            <a:r>
              <a:rPr lang="en-US" dirty="0" smtClean="0">
                <a:solidFill>
                  <a:srgbClr val="FF0000"/>
                </a:solidFill>
              </a:rPr>
              <a:t>Loading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4355" y="4047204"/>
            <a:ext cx="555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Achieving stealth by creating processes without any trace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5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Reflective Loading?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Reflective loading is where we try to obfuscate a PE executable file by building it piece-by-piece dynamically on the fly using a special DLL called Reflective DLL.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the existence of the PE file is completely unknown by AV engines, since it is non-existent at the beginning and only brought into existence dynamically.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Stephen Fewer created a special library called the Reflective DLL Library. To turn a normal DLL into a Reflective DLL, all we need to </a:t>
            </a:r>
            <a:r>
              <a:rPr lang="en-US" dirty="0"/>
              <a:t>d</a:t>
            </a:r>
            <a:r>
              <a:rPr lang="en-US" dirty="0" smtClean="0"/>
              <a:t>o is to include </a:t>
            </a:r>
            <a:r>
              <a:rPr lang="en-US" dirty="0" err="1" smtClean="0"/>
              <a:t>StephenFewer’s</a:t>
            </a:r>
            <a:r>
              <a:rPr lang="en-US" dirty="0" smtClean="0"/>
              <a:t> Reflective DLL library when compiling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Basic Concepts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processes directly from memory without using files</a:t>
            </a:r>
          </a:p>
          <a:p>
            <a:r>
              <a:rPr lang="en-US" dirty="0" smtClean="0"/>
              <a:t>Load a PE library directly from memory without using any files on disk </a:t>
            </a:r>
          </a:p>
          <a:p>
            <a:r>
              <a:rPr lang="en-US" dirty="0" smtClean="0"/>
              <a:t>Payload does not have to reside on disk and can be loaded and live only in memory</a:t>
            </a:r>
          </a:p>
          <a:p>
            <a:r>
              <a:rPr lang="en-US" dirty="0" smtClean="0"/>
              <a:t>As such it bypasses any AV engines that are scanning files</a:t>
            </a:r>
          </a:p>
          <a:p>
            <a:r>
              <a:rPr lang="en-US" dirty="0" smtClean="0"/>
              <a:t>The Reflective DLL does not register itself with the OS and also does not exist in the PEB of the target process.</a:t>
            </a:r>
          </a:p>
        </p:txBody>
      </p:sp>
    </p:spTree>
    <p:extLst>
      <p:ext uri="{BB962C8B-B14F-4D97-AF65-F5344CB8AC3E}">
        <p14:creationId xmlns:p14="http://schemas.microsoft.com/office/powerpoint/2010/main" val="403722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Steps to create a reflective-loaded Trojan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need to put whatever you want to do in a DLL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add Stephen </a:t>
            </a:r>
            <a:r>
              <a:rPr lang="en-US" dirty="0" err="1" smtClean="0"/>
              <a:t>Fewer’s</a:t>
            </a:r>
            <a:r>
              <a:rPr lang="en-US" dirty="0" smtClean="0"/>
              <a:t> library to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Compile and build the DLL (it will be a Reflective DLL)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Then, embed the DLL as a </a:t>
            </a:r>
            <a:r>
              <a:rPr lang="en-US" dirty="0" err="1" smtClean="0"/>
              <a:t>shellcode</a:t>
            </a:r>
            <a:r>
              <a:rPr lang="en-US" dirty="0" smtClean="0"/>
              <a:t> into any Trojan (you may encrypt it first, if you want to add another layer of obfuscation)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the Trojan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Trojan will allocate memory and run the Reflective DLL which will the call its </a:t>
            </a:r>
            <a:r>
              <a:rPr lang="en-US" dirty="0" err="1" smtClean="0"/>
              <a:t>ReflectiveLoader</a:t>
            </a:r>
            <a:r>
              <a:rPr lang="en-US" dirty="0" smtClean="0"/>
              <a:t>() function to dynamically construct a PE executable on the fly and execute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0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295" y="2823653"/>
            <a:ext cx="2810774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2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287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Reflective Loading</vt:lpstr>
      <vt:lpstr>What is Reflective Loading?</vt:lpstr>
      <vt:lpstr>Basic Concepts</vt:lpstr>
      <vt:lpstr>Steps to create a reflective-loaded Trojan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Injection</dc:title>
  <dc:creator>pc</dc:creator>
  <cp:lastModifiedBy>pc</cp:lastModifiedBy>
  <cp:revision>79</cp:revision>
  <dcterms:created xsi:type="dcterms:W3CDTF">2021-08-14T15:10:51Z</dcterms:created>
  <dcterms:modified xsi:type="dcterms:W3CDTF">2021-09-21T10:28:12Z</dcterms:modified>
</cp:coreProperties>
</file>