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Inria Sans"/>
      <p:regular r:id="rId14"/>
      <p:bold r:id="rId15"/>
      <p:italic r:id="rId16"/>
      <p:boldItalic r:id="rId17"/>
    </p:embeddedFont>
    <p:embeddedFont>
      <p:font typeface="Saira SemiCondensed Medium"/>
      <p:regular r:id="rId18"/>
      <p:bold r:id="rId19"/>
    </p:embeddedFont>
    <p:embeddedFont>
      <p:font typeface="Fira Code Medium"/>
      <p:regular r:id="rId20"/>
      <p:bold r:id="rId21"/>
    </p:embeddedFont>
    <p:embeddedFont>
      <p:font typeface="Titillium Web"/>
      <p:regular r:id="rId22"/>
      <p:bold r:id="rId23"/>
      <p:italic r:id="rId24"/>
      <p:boldItalic r:id="rId25"/>
    </p:embeddedFont>
    <p:embeddedFont>
      <p:font typeface="Saira SemiCondensed SemiBold"/>
      <p:regular r:id="rId26"/>
      <p:bold r:id="rId27"/>
    </p:embeddedFont>
    <p:embeddedFont>
      <p:font typeface="Bungee"/>
      <p:regular r:id="rId28"/>
    </p:embeddedFont>
    <p:embeddedFont>
      <p:font typeface="Inria Sans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CodeMedium-regular.fntdata"/><Relationship Id="rId22" Type="http://schemas.openxmlformats.org/officeDocument/2006/relationships/font" Target="fonts/TitilliumWeb-regular.fntdata"/><Relationship Id="rId21" Type="http://schemas.openxmlformats.org/officeDocument/2006/relationships/font" Target="fonts/FiraCodeMedium-bold.fntdata"/><Relationship Id="rId24" Type="http://schemas.openxmlformats.org/officeDocument/2006/relationships/font" Target="fonts/TitilliumWeb-italic.fntdata"/><Relationship Id="rId23" Type="http://schemas.openxmlformats.org/officeDocument/2006/relationships/font" Target="fonts/TitilliumWeb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airaSemiCondensedSemiBold-regular.fntdata"/><Relationship Id="rId25" Type="http://schemas.openxmlformats.org/officeDocument/2006/relationships/font" Target="fonts/TitilliumWeb-boldItalic.fntdata"/><Relationship Id="rId28" Type="http://schemas.openxmlformats.org/officeDocument/2006/relationships/font" Target="fonts/Bungee-regular.fntdata"/><Relationship Id="rId27" Type="http://schemas.openxmlformats.org/officeDocument/2006/relationships/font" Target="fonts/SairaSemiCondensedSemi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InriaSans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InriaSansLight-italic.fntdata"/><Relationship Id="rId30" Type="http://schemas.openxmlformats.org/officeDocument/2006/relationships/font" Target="fonts/InriaSansLight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InriaSans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InriaSans-bold.fntdata"/><Relationship Id="rId14" Type="http://schemas.openxmlformats.org/officeDocument/2006/relationships/font" Target="fonts/InriaSans-regular.fntdata"/><Relationship Id="rId17" Type="http://schemas.openxmlformats.org/officeDocument/2006/relationships/font" Target="fonts/InriaSans-boldItalic.fntdata"/><Relationship Id="rId16" Type="http://schemas.openxmlformats.org/officeDocument/2006/relationships/font" Target="fonts/InriaSans-italic.fntdata"/><Relationship Id="rId19" Type="http://schemas.openxmlformats.org/officeDocument/2006/relationships/font" Target="fonts/SairaSemiCondensedMedium-bold.fntdata"/><Relationship Id="rId18" Type="http://schemas.openxmlformats.org/officeDocument/2006/relationships/font" Target="fonts/SairaSemiCondensed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ccb3c54a4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ccb3c54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107d9c78e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3107d9c78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1c0601e9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1c0601e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3ca48a45a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33ca48a45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3ca48a45a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33ca48a45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3ca48a546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3ca48a54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3ca48a45a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33ca48a45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33ca48a45a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33ca48a45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"/>
          <p:cNvSpPr txBox="1"/>
          <p:nvPr>
            <p:ph type="ctrTitle"/>
          </p:nvPr>
        </p:nvSpPr>
        <p:spPr>
          <a:xfrm>
            <a:off x="1859775" y="1984825"/>
            <a:ext cx="7458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CAPTCHA BYPASSES </a:t>
            </a:r>
            <a:endParaRPr sz="5900"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2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05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30 min</a:t>
            </a:r>
            <a:endParaRPr sz="1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1839281" y="2836275"/>
            <a:ext cx="6588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By Uncle RAT 🐀</a:t>
            </a:r>
            <a:endParaRPr sz="1700">
              <a:solidFill>
                <a:schemeClr val="accent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Agenda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8" name="Google Shape;218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688825" y="1365700"/>
            <a:ext cx="7837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WHAT IS IT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EVOLUTION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HOW TO HACK IT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Inria Sans"/>
                <a:ea typeface="Inria Sans"/>
                <a:cs typeface="Inria Sans"/>
                <a:sym typeface="Inria Sans"/>
              </a:rPr>
              <a:t>What is it ?</a:t>
            </a:r>
            <a:endParaRPr sz="5200"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WHAT IS it?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0" name="Google Shape;230;p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688825" y="1365700"/>
            <a:ext cx="78378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 ALL KNOW CAPTCHA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“IDENTIFY THE TRAFFIC LIGHTS”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USED TO PREVENT BRUTE FORCING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RATE LIMITING MEASURE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Inria Sans"/>
                <a:ea typeface="Inria Sans"/>
                <a:cs typeface="Inria Sans"/>
                <a:sym typeface="Inria Sans"/>
              </a:rPr>
              <a:t>Evolution</a:t>
            </a:r>
            <a:endParaRPr sz="5200"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Evolution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43" name="Google Shape;243;p1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688825" y="1365700"/>
            <a:ext cx="78378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SIMPLE MATH FORMULA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EASY FOR PC TO SOLVE 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SIMPLE TEXT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OCR FEEDING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ONE KNOWN WORD 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ONE UNKNOWN WORD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VALIDITY IS CHECKED BY KNOWN WORD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Evolution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1" name="Google Shape;251;p1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18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688825" y="1365700"/>
            <a:ext cx="78378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CLICK THE PICTURES OF …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MACHINE LEARNING FEEDING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CLICK THE PICTURE OF THE FIRE HYDRANT, TRAFFIC LIGHT, BUS, BRIDGE , ...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REMARKLY INFRASTRUCTURE COMES UP A LOT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SELF DRIVING CARS AI TEACHING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AUTOMATIC CAPTCHA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BY USER BEHAVIOR, …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Inria Sans"/>
                <a:ea typeface="Inria Sans"/>
                <a:cs typeface="Inria Sans"/>
                <a:sym typeface="Inria Sans"/>
              </a:rPr>
              <a:t>HOW TO HACK IT 🧑‍💻</a:t>
            </a:r>
            <a:endParaRPr sz="5200"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How to hack it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64" name="Google Shape;264;p2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20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66" name="Google Shape;266;p20"/>
          <p:cNvSpPr txBox="1"/>
          <p:nvPr/>
        </p:nvSpPr>
        <p:spPr>
          <a:xfrm>
            <a:off x="688825" y="1060900"/>
            <a:ext cx="82488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ria Sans"/>
              <a:buChar char="❏"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The CAPTCHA SHOULD BE WHERE IT NEEDS TO BE</a:t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🎯LOGIN/LOGOUT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🎯FORGOT PASSWORD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🎯CHANGE PASSWORD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🎯… 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ria Sans"/>
              <a:buChar char="❏"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SIMPLY DO NOT SUBMIT CAPTCHA FIELD</a:t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ria Sans"/>
              <a:buChar char="❏"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LEAVE FIELDS EMPTY</a:t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ria Sans"/>
              <a:buChar char="❏"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ENTER RANDOM CAPTCHA</a:t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