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585"/>
  </p:normalViewPr>
  <p:slideViewPr>
    <p:cSldViewPr snapToGrid="0" snapToObjects="1">
      <p:cViewPr varScale="1">
        <p:scale>
          <a:sx n="199" d="100"/>
          <a:sy n="199" d="100"/>
        </p:scale>
        <p:origin x="10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11/24/18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Penetration Testing Process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is a Penetration Testing Methodology?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 is it used in an organization?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What are each steps involved?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are Metrics?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 and why are they required?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Who sees them?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Team measurements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87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Routine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are Routine Assessments?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Understand the types of Assessments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Building your own Assessment Plan</a:t>
            </a:r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 smtClean="0"/>
          </a:p>
          <a:p>
            <a:pPr>
              <a:lnSpc>
                <a:spcPct val="200000"/>
              </a:lnSpc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69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is an Enterprise Budget?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 does it impact the team?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Who handles it?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Restrictions based on Budget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4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is a specialty?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 to identify yours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 is this useful?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2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What is the CIA Triangle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How can it be used?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Should it always be referenced?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73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</TotalTime>
  <Words>118</Words>
  <Application>Microsoft Macintosh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Calibri Light</vt:lpstr>
      <vt:lpstr>Arial</vt:lpstr>
      <vt:lpstr>Office Theme</vt:lpstr>
      <vt:lpstr>Penetration Testing Process</vt:lpstr>
      <vt:lpstr>Penetration Testing Methodology</vt:lpstr>
      <vt:lpstr>Metrics</vt:lpstr>
      <vt:lpstr>Routine Assessments</vt:lpstr>
      <vt:lpstr>Budget</vt:lpstr>
      <vt:lpstr>Specialties</vt:lpstr>
      <vt:lpstr>CIA Triangle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56</cp:revision>
  <dcterms:created xsi:type="dcterms:W3CDTF">2018-11-20T23:15:26Z</dcterms:created>
  <dcterms:modified xsi:type="dcterms:W3CDTF">2018-11-25T03:38:27Z</dcterms:modified>
</cp:coreProperties>
</file>