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87" r:id="rId3"/>
    <p:sldId id="290" r:id="rId4"/>
    <p:sldId id="291" r:id="rId5"/>
    <p:sldId id="292" r:id="rId6"/>
    <p:sldId id="293" r:id="rId7"/>
    <p:sldId id="294" r:id="rId8"/>
    <p:sldId id="295" r:id="rId9"/>
    <p:sldId id="297" r:id="rId10"/>
    <p:sldId id="302" r:id="rId11"/>
    <p:sldId id="304" r:id="rId12"/>
    <p:sldId id="303" r:id="rId13"/>
    <p:sldId id="298" r:id="rId14"/>
    <p:sldId id="299" r:id="rId15"/>
    <p:sldId id="300" r:id="rId16"/>
    <p:sldId id="305" r:id="rId17"/>
  </p:sldIdLst>
  <p:sldSz cx="9144000" cy="5143500" type="screen16x9"/>
  <p:notesSz cx="6858000" cy="9144000"/>
  <p:embeddedFontLst>
    <p:embeddedFont>
      <p:font typeface="Encode Sans Condensed Thin" charset="0"/>
      <p:regular r:id="rId19"/>
      <p:bold r:id="rId20"/>
    </p:embeddedFont>
    <p:embeddedFont>
      <p:font typeface="Encode Sans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0DFF7A6-0B99-4F56-AA23-48ADE131D631}">
  <a:tblStyle styleId="{50DFF7A6-0B99-4F56-AA23-48ADE131D6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58CBD-0C03-4476-994C-E4335AD0549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D49AC9-90DA-4E27-97EB-17D939DD6162}">
      <dgm:prSet phldrT="[Texto]"/>
      <dgm:spPr/>
      <dgm:t>
        <a:bodyPr/>
        <a:lstStyle/>
        <a:p>
          <a:r>
            <a:rPr lang="es-MX" dirty="0" smtClean="0"/>
            <a:t>ALTO</a:t>
          </a:r>
          <a:endParaRPr lang="es-MX" dirty="0"/>
        </a:p>
      </dgm:t>
    </dgm:pt>
    <dgm:pt modelId="{C684A883-155A-46C7-BC68-AE4E812443BF}" type="parTrans" cxnId="{B859263A-2ED5-4A2D-8EF8-B1A039440FD8}">
      <dgm:prSet/>
      <dgm:spPr/>
      <dgm:t>
        <a:bodyPr/>
        <a:lstStyle/>
        <a:p>
          <a:endParaRPr lang="es-MX"/>
        </a:p>
      </dgm:t>
    </dgm:pt>
    <dgm:pt modelId="{B0B265A1-5620-45A2-9927-564DD1477042}" type="sibTrans" cxnId="{B859263A-2ED5-4A2D-8EF8-B1A039440FD8}">
      <dgm:prSet/>
      <dgm:spPr/>
      <dgm:t>
        <a:bodyPr/>
        <a:lstStyle/>
        <a:p>
          <a:endParaRPr lang="es-MX"/>
        </a:p>
      </dgm:t>
    </dgm:pt>
    <dgm:pt modelId="{40143400-C3E0-4312-B8AF-21DBA7A57C79}">
      <dgm:prSet phldrT="[Texto]"/>
      <dgm:spPr/>
      <dgm:t>
        <a:bodyPr/>
        <a:lstStyle/>
        <a:p>
          <a:r>
            <a:rPr lang="es-MX" dirty="0" smtClean="0"/>
            <a:t>C++</a:t>
          </a:r>
          <a:endParaRPr lang="es-MX" dirty="0"/>
        </a:p>
      </dgm:t>
    </dgm:pt>
    <dgm:pt modelId="{4435B6F3-657C-4D25-9533-F64B1BD266CC}" type="parTrans" cxnId="{A5816EE4-E0B1-4AFB-AE1F-C1CBDC33CD92}">
      <dgm:prSet/>
      <dgm:spPr/>
      <dgm:t>
        <a:bodyPr/>
        <a:lstStyle/>
        <a:p>
          <a:endParaRPr lang="es-MX"/>
        </a:p>
      </dgm:t>
    </dgm:pt>
    <dgm:pt modelId="{0B931E9E-07C6-4F53-85BD-B1B0FEF7F890}" type="sibTrans" cxnId="{A5816EE4-E0B1-4AFB-AE1F-C1CBDC33CD92}">
      <dgm:prSet/>
      <dgm:spPr/>
      <dgm:t>
        <a:bodyPr/>
        <a:lstStyle/>
        <a:p>
          <a:endParaRPr lang="es-MX"/>
        </a:p>
      </dgm:t>
    </dgm:pt>
    <dgm:pt modelId="{0790D243-76F4-4E93-8590-7BACAD099A91}">
      <dgm:prSet phldrT="[Texto]"/>
      <dgm:spPr/>
      <dgm:t>
        <a:bodyPr/>
        <a:lstStyle/>
        <a:p>
          <a:r>
            <a:rPr lang="es-MX" dirty="0" smtClean="0"/>
            <a:t>Java</a:t>
          </a:r>
          <a:endParaRPr lang="es-MX" dirty="0"/>
        </a:p>
      </dgm:t>
    </dgm:pt>
    <dgm:pt modelId="{E5120043-9EAB-4010-BBCA-2C595DD7BDE0}" type="parTrans" cxnId="{E666A062-2D79-46CF-BFD0-A0F0F879BAE7}">
      <dgm:prSet/>
      <dgm:spPr/>
      <dgm:t>
        <a:bodyPr/>
        <a:lstStyle/>
        <a:p>
          <a:endParaRPr lang="es-MX"/>
        </a:p>
      </dgm:t>
    </dgm:pt>
    <dgm:pt modelId="{A059EC88-5841-43BB-8F0B-9328B7149130}" type="sibTrans" cxnId="{E666A062-2D79-46CF-BFD0-A0F0F879BAE7}">
      <dgm:prSet/>
      <dgm:spPr/>
      <dgm:t>
        <a:bodyPr/>
        <a:lstStyle/>
        <a:p>
          <a:endParaRPr lang="es-MX"/>
        </a:p>
      </dgm:t>
    </dgm:pt>
    <dgm:pt modelId="{208505DB-B2CE-4187-9F18-B2200DF3F3A8}">
      <dgm:prSet phldrT="[Texto]"/>
      <dgm:spPr/>
      <dgm:t>
        <a:bodyPr/>
        <a:lstStyle/>
        <a:p>
          <a:r>
            <a:rPr lang="es-MX" dirty="0" smtClean="0"/>
            <a:t>MEDIO</a:t>
          </a:r>
          <a:endParaRPr lang="es-MX" dirty="0"/>
        </a:p>
      </dgm:t>
    </dgm:pt>
    <dgm:pt modelId="{B5AC6871-0DB2-48F2-95F3-D9318939B6CD}" type="parTrans" cxnId="{341C2C00-7610-4AD1-B5FF-7A300D58AB9D}">
      <dgm:prSet/>
      <dgm:spPr/>
      <dgm:t>
        <a:bodyPr/>
        <a:lstStyle/>
        <a:p>
          <a:endParaRPr lang="es-MX"/>
        </a:p>
      </dgm:t>
    </dgm:pt>
    <dgm:pt modelId="{E0E92628-39D3-48C3-A988-F4F8C501F4B3}" type="sibTrans" cxnId="{341C2C00-7610-4AD1-B5FF-7A300D58AB9D}">
      <dgm:prSet/>
      <dgm:spPr/>
      <dgm:t>
        <a:bodyPr/>
        <a:lstStyle/>
        <a:p>
          <a:endParaRPr lang="es-MX"/>
        </a:p>
      </dgm:t>
    </dgm:pt>
    <dgm:pt modelId="{784CD12E-613E-4E46-B6D4-D9746BA523E0}">
      <dgm:prSet phldrT="[Texto]"/>
      <dgm:spPr/>
      <dgm:t>
        <a:bodyPr/>
        <a:lstStyle/>
        <a:p>
          <a:r>
            <a:rPr lang="es-MX" dirty="0" smtClean="0"/>
            <a:t>C</a:t>
          </a:r>
          <a:endParaRPr lang="es-MX" dirty="0"/>
        </a:p>
      </dgm:t>
    </dgm:pt>
    <dgm:pt modelId="{9D795809-13B8-40F8-9FD8-AF2575B0D8C0}" type="parTrans" cxnId="{FDBA1756-D768-4132-B0E7-02D40F8DE218}">
      <dgm:prSet/>
      <dgm:spPr/>
      <dgm:t>
        <a:bodyPr/>
        <a:lstStyle/>
        <a:p>
          <a:endParaRPr lang="es-MX"/>
        </a:p>
      </dgm:t>
    </dgm:pt>
    <dgm:pt modelId="{DB3544A1-BFD9-4D7E-BE3D-4A81A7CA4D04}" type="sibTrans" cxnId="{FDBA1756-D768-4132-B0E7-02D40F8DE218}">
      <dgm:prSet/>
      <dgm:spPr/>
      <dgm:t>
        <a:bodyPr/>
        <a:lstStyle/>
        <a:p>
          <a:endParaRPr lang="es-MX"/>
        </a:p>
      </dgm:t>
    </dgm:pt>
    <dgm:pt modelId="{2A137D7F-C46E-41F9-90B8-2E38A0A8BCDB}">
      <dgm:prSet phldrT="[Texto]"/>
      <dgm:spPr/>
      <dgm:t>
        <a:bodyPr/>
        <a:lstStyle/>
        <a:p>
          <a:r>
            <a:rPr lang="es-MX" dirty="0" smtClean="0"/>
            <a:t>Basic</a:t>
          </a:r>
          <a:endParaRPr lang="es-MX" dirty="0"/>
        </a:p>
      </dgm:t>
    </dgm:pt>
    <dgm:pt modelId="{40670710-9C4F-4185-A3BC-8031C0F6433D}" type="parTrans" cxnId="{FBC6EC8B-854F-41EE-AA40-0DDC35B10CA4}">
      <dgm:prSet/>
      <dgm:spPr/>
      <dgm:t>
        <a:bodyPr/>
        <a:lstStyle/>
        <a:p>
          <a:endParaRPr lang="es-MX"/>
        </a:p>
      </dgm:t>
    </dgm:pt>
    <dgm:pt modelId="{59070536-3D26-4D1C-B475-BE4F9D749D14}" type="sibTrans" cxnId="{FBC6EC8B-854F-41EE-AA40-0DDC35B10CA4}">
      <dgm:prSet/>
      <dgm:spPr/>
      <dgm:t>
        <a:bodyPr/>
        <a:lstStyle/>
        <a:p>
          <a:endParaRPr lang="es-MX"/>
        </a:p>
      </dgm:t>
    </dgm:pt>
    <dgm:pt modelId="{DF5F983A-AD1F-4B06-BE8D-C08792B356D3}">
      <dgm:prSet phldrT="[Texto]"/>
      <dgm:spPr/>
      <dgm:t>
        <a:bodyPr/>
        <a:lstStyle/>
        <a:p>
          <a:r>
            <a:rPr lang="es-MX" dirty="0" smtClean="0"/>
            <a:t>BAJO</a:t>
          </a:r>
          <a:endParaRPr lang="es-MX" dirty="0"/>
        </a:p>
      </dgm:t>
    </dgm:pt>
    <dgm:pt modelId="{6F88AAD5-3CE5-4989-82FB-457314C207D0}" type="parTrans" cxnId="{283F5C03-B309-4916-9B28-238AB22A9C41}">
      <dgm:prSet/>
      <dgm:spPr/>
      <dgm:t>
        <a:bodyPr/>
        <a:lstStyle/>
        <a:p>
          <a:endParaRPr lang="es-MX"/>
        </a:p>
      </dgm:t>
    </dgm:pt>
    <dgm:pt modelId="{289E2172-5B50-4DC0-BD96-D0AD42CE717E}" type="sibTrans" cxnId="{283F5C03-B309-4916-9B28-238AB22A9C41}">
      <dgm:prSet/>
      <dgm:spPr/>
      <dgm:t>
        <a:bodyPr/>
        <a:lstStyle/>
        <a:p>
          <a:endParaRPr lang="es-MX"/>
        </a:p>
      </dgm:t>
    </dgm:pt>
    <dgm:pt modelId="{492874D3-D609-4A6C-B555-847EA2E7A614}">
      <dgm:prSet phldrT="[Texto]"/>
      <dgm:spPr/>
      <dgm:t>
        <a:bodyPr/>
        <a:lstStyle/>
        <a:p>
          <a:r>
            <a:rPr lang="es-MX" dirty="0" smtClean="0"/>
            <a:t>Lenguaje ensamblador </a:t>
          </a:r>
          <a:endParaRPr lang="es-MX" dirty="0"/>
        </a:p>
      </dgm:t>
    </dgm:pt>
    <dgm:pt modelId="{62B80B7D-15C0-4101-8926-82CFDD3C8B3C}" type="parTrans" cxnId="{494AC436-F62F-4B48-8817-4FE9C03A4D55}">
      <dgm:prSet/>
      <dgm:spPr/>
      <dgm:t>
        <a:bodyPr/>
        <a:lstStyle/>
        <a:p>
          <a:endParaRPr lang="es-MX"/>
        </a:p>
      </dgm:t>
    </dgm:pt>
    <dgm:pt modelId="{FA3C0155-95BE-4E64-BBFE-38573C31A575}" type="sibTrans" cxnId="{494AC436-F62F-4B48-8817-4FE9C03A4D55}">
      <dgm:prSet/>
      <dgm:spPr/>
      <dgm:t>
        <a:bodyPr/>
        <a:lstStyle/>
        <a:p>
          <a:endParaRPr lang="es-MX"/>
        </a:p>
      </dgm:t>
    </dgm:pt>
    <dgm:pt modelId="{A025ADE7-6FC9-410A-82A9-304E34E3D46C}">
      <dgm:prSet phldrT="[Texto]"/>
      <dgm:spPr/>
      <dgm:t>
        <a:bodyPr/>
        <a:lstStyle/>
        <a:p>
          <a:r>
            <a:rPr lang="es-MX" dirty="0" smtClean="0"/>
            <a:t>Lenguaje de maquina</a:t>
          </a:r>
          <a:endParaRPr lang="es-MX" dirty="0"/>
        </a:p>
      </dgm:t>
    </dgm:pt>
    <dgm:pt modelId="{08398011-5D9A-4FFE-80EC-AAFC839FFC2A}" type="parTrans" cxnId="{B48008F0-8089-4090-84B7-8FD4295EE479}">
      <dgm:prSet/>
      <dgm:spPr/>
      <dgm:t>
        <a:bodyPr/>
        <a:lstStyle/>
        <a:p>
          <a:endParaRPr lang="es-MX"/>
        </a:p>
      </dgm:t>
    </dgm:pt>
    <dgm:pt modelId="{F5B97A93-7005-4D8A-BA4A-3A07A71492C5}" type="sibTrans" cxnId="{B48008F0-8089-4090-84B7-8FD4295EE479}">
      <dgm:prSet/>
      <dgm:spPr/>
      <dgm:t>
        <a:bodyPr/>
        <a:lstStyle/>
        <a:p>
          <a:endParaRPr lang="es-MX"/>
        </a:p>
      </dgm:t>
    </dgm:pt>
    <dgm:pt modelId="{CDD50461-AE79-4E3F-8E69-08F8B0B41C2F}" type="pres">
      <dgm:prSet presAssocID="{27F58CBD-0C03-4476-994C-E4335AD05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123A9EB-FC04-4F3E-91A2-5DD56811FCD6}" type="pres">
      <dgm:prSet presAssocID="{C7D49AC9-90DA-4E27-97EB-17D939DD6162}" presName="linNode" presStyleCnt="0"/>
      <dgm:spPr/>
    </dgm:pt>
    <dgm:pt modelId="{E15556BE-F7FF-4C20-8468-F3258547F1EF}" type="pres">
      <dgm:prSet presAssocID="{C7D49AC9-90DA-4E27-97EB-17D939DD616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5D82D8-D70E-4250-9963-7EC19493211D}" type="pres">
      <dgm:prSet presAssocID="{C7D49AC9-90DA-4E27-97EB-17D939DD616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5FE52FE-7C14-4CFB-9264-E3D709F4677E}" type="pres">
      <dgm:prSet presAssocID="{B0B265A1-5620-45A2-9927-564DD1477042}" presName="sp" presStyleCnt="0"/>
      <dgm:spPr/>
    </dgm:pt>
    <dgm:pt modelId="{568F8A80-F42A-439E-9DE9-CF128F8472E4}" type="pres">
      <dgm:prSet presAssocID="{208505DB-B2CE-4187-9F18-B2200DF3F3A8}" presName="linNode" presStyleCnt="0"/>
      <dgm:spPr/>
    </dgm:pt>
    <dgm:pt modelId="{802569E4-DC82-4428-B81E-E338BEC6C89B}" type="pres">
      <dgm:prSet presAssocID="{208505DB-B2CE-4187-9F18-B2200DF3F3A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6733C7C-E3C0-45F4-BEA5-7AE2FD8B8C78}" type="pres">
      <dgm:prSet presAssocID="{208505DB-B2CE-4187-9F18-B2200DF3F3A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EFB74E0-C217-4E10-B9A9-AE3CC398C260}" type="pres">
      <dgm:prSet presAssocID="{E0E92628-39D3-48C3-A988-F4F8C501F4B3}" presName="sp" presStyleCnt="0"/>
      <dgm:spPr/>
    </dgm:pt>
    <dgm:pt modelId="{753BF5FD-7EB8-49DB-A9F7-E94E8CDF0F1E}" type="pres">
      <dgm:prSet presAssocID="{DF5F983A-AD1F-4B06-BE8D-C08792B356D3}" presName="linNode" presStyleCnt="0"/>
      <dgm:spPr/>
    </dgm:pt>
    <dgm:pt modelId="{061DB444-167B-4BBF-B1E2-6381B4B8C2DA}" type="pres">
      <dgm:prSet presAssocID="{DF5F983A-AD1F-4B06-BE8D-C08792B356D3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18481E-CF69-4A71-85BE-25CE33D63776}" type="pres">
      <dgm:prSet presAssocID="{DF5F983A-AD1F-4B06-BE8D-C08792B356D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2B32FF9-189D-4899-9741-79F0FDA7607C}" type="presOf" srcId="{784CD12E-613E-4E46-B6D4-D9746BA523E0}" destId="{C6733C7C-E3C0-45F4-BEA5-7AE2FD8B8C78}" srcOrd="0" destOrd="0" presId="urn:microsoft.com/office/officeart/2005/8/layout/vList5"/>
    <dgm:cxn modelId="{FDBA1756-D768-4132-B0E7-02D40F8DE218}" srcId="{208505DB-B2CE-4187-9F18-B2200DF3F3A8}" destId="{784CD12E-613E-4E46-B6D4-D9746BA523E0}" srcOrd="0" destOrd="0" parTransId="{9D795809-13B8-40F8-9FD8-AF2575B0D8C0}" sibTransId="{DB3544A1-BFD9-4D7E-BE3D-4A81A7CA4D04}"/>
    <dgm:cxn modelId="{6F11DB13-E0D7-4796-B18C-CAA1504C3FE5}" type="presOf" srcId="{27F58CBD-0C03-4476-994C-E4335AD0549F}" destId="{CDD50461-AE79-4E3F-8E69-08F8B0B41C2F}" srcOrd="0" destOrd="0" presId="urn:microsoft.com/office/officeart/2005/8/layout/vList5"/>
    <dgm:cxn modelId="{283F5C03-B309-4916-9B28-238AB22A9C41}" srcId="{27F58CBD-0C03-4476-994C-E4335AD0549F}" destId="{DF5F983A-AD1F-4B06-BE8D-C08792B356D3}" srcOrd="2" destOrd="0" parTransId="{6F88AAD5-3CE5-4989-82FB-457314C207D0}" sibTransId="{289E2172-5B50-4DC0-BD96-D0AD42CE717E}"/>
    <dgm:cxn modelId="{347CDA6E-8B19-4703-9B52-3B3D1F79D7D7}" type="presOf" srcId="{0790D243-76F4-4E93-8590-7BACAD099A91}" destId="{565D82D8-D70E-4250-9963-7EC19493211D}" srcOrd="0" destOrd="1" presId="urn:microsoft.com/office/officeart/2005/8/layout/vList5"/>
    <dgm:cxn modelId="{494AC436-F62F-4B48-8817-4FE9C03A4D55}" srcId="{DF5F983A-AD1F-4B06-BE8D-C08792B356D3}" destId="{492874D3-D609-4A6C-B555-847EA2E7A614}" srcOrd="0" destOrd="0" parTransId="{62B80B7D-15C0-4101-8926-82CFDD3C8B3C}" sibTransId="{FA3C0155-95BE-4E64-BBFE-38573C31A575}"/>
    <dgm:cxn modelId="{533F9EBE-E254-497B-8BF4-D1337B5A0595}" type="presOf" srcId="{A025ADE7-6FC9-410A-82A9-304E34E3D46C}" destId="{DD18481E-CF69-4A71-85BE-25CE33D63776}" srcOrd="0" destOrd="1" presId="urn:microsoft.com/office/officeart/2005/8/layout/vList5"/>
    <dgm:cxn modelId="{A5816EE4-E0B1-4AFB-AE1F-C1CBDC33CD92}" srcId="{C7D49AC9-90DA-4E27-97EB-17D939DD6162}" destId="{40143400-C3E0-4312-B8AF-21DBA7A57C79}" srcOrd="0" destOrd="0" parTransId="{4435B6F3-657C-4D25-9533-F64B1BD266CC}" sibTransId="{0B931E9E-07C6-4F53-85BD-B1B0FEF7F890}"/>
    <dgm:cxn modelId="{E666A062-2D79-46CF-BFD0-A0F0F879BAE7}" srcId="{C7D49AC9-90DA-4E27-97EB-17D939DD6162}" destId="{0790D243-76F4-4E93-8590-7BACAD099A91}" srcOrd="1" destOrd="0" parTransId="{E5120043-9EAB-4010-BBCA-2C595DD7BDE0}" sibTransId="{A059EC88-5841-43BB-8F0B-9328B7149130}"/>
    <dgm:cxn modelId="{B859263A-2ED5-4A2D-8EF8-B1A039440FD8}" srcId="{27F58CBD-0C03-4476-994C-E4335AD0549F}" destId="{C7D49AC9-90DA-4E27-97EB-17D939DD6162}" srcOrd="0" destOrd="0" parTransId="{C684A883-155A-46C7-BC68-AE4E812443BF}" sibTransId="{B0B265A1-5620-45A2-9927-564DD1477042}"/>
    <dgm:cxn modelId="{B48008F0-8089-4090-84B7-8FD4295EE479}" srcId="{DF5F983A-AD1F-4B06-BE8D-C08792B356D3}" destId="{A025ADE7-6FC9-410A-82A9-304E34E3D46C}" srcOrd="1" destOrd="0" parTransId="{08398011-5D9A-4FFE-80EC-AAFC839FFC2A}" sibTransId="{F5B97A93-7005-4D8A-BA4A-3A07A71492C5}"/>
    <dgm:cxn modelId="{C5CB8545-F7B1-4919-A2A4-4B0DE443F7FC}" type="presOf" srcId="{2A137D7F-C46E-41F9-90B8-2E38A0A8BCDB}" destId="{C6733C7C-E3C0-45F4-BEA5-7AE2FD8B8C78}" srcOrd="0" destOrd="1" presId="urn:microsoft.com/office/officeart/2005/8/layout/vList5"/>
    <dgm:cxn modelId="{A9AF4227-FE1C-46A8-B1B2-E67374748283}" type="presOf" srcId="{40143400-C3E0-4312-B8AF-21DBA7A57C79}" destId="{565D82D8-D70E-4250-9963-7EC19493211D}" srcOrd="0" destOrd="0" presId="urn:microsoft.com/office/officeart/2005/8/layout/vList5"/>
    <dgm:cxn modelId="{2A9FAC78-E0F8-4CD9-AD4E-EB84B88BD878}" type="presOf" srcId="{208505DB-B2CE-4187-9F18-B2200DF3F3A8}" destId="{802569E4-DC82-4428-B81E-E338BEC6C89B}" srcOrd="0" destOrd="0" presId="urn:microsoft.com/office/officeart/2005/8/layout/vList5"/>
    <dgm:cxn modelId="{8BE5B16E-A883-41C8-9DD5-EFB9F5D48FD3}" type="presOf" srcId="{C7D49AC9-90DA-4E27-97EB-17D939DD6162}" destId="{E15556BE-F7FF-4C20-8468-F3258547F1EF}" srcOrd="0" destOrd="0" presId="urn:microsoft.com/office/officeart/2005/8/layout/vList5"/>
    <dgm:cxn modelId="{341C2C00-7610-4AD1-B5FF-7A300D58AB9D}" srcId="{27F58CBD-0C03-4476-994C-E4335AD0549F}" destId="{208505DB-B2CE-4187-9F18-B2200DF3F3A8}" srcOrd="1" destOrd="0" parTransId="{B5AC6871-0DB2-48F2-95F3-D9318939B6CD}" sibTransId="{E0E92628-39D3-48C3-A988-F4F8C501F4B3}"/>
    <dgm:cxn modelId="{49DE916F-7A4E-409C-8A3A-3634E1F62439}" type="presOf" srcId="{DF5F983A-AD1F-4B06-BE8D-C08792B356D3}" destId="{061DB444-167B-4BBF-B1E2-6381B4B8C2DA}" srcOrd="0" destOrd="0" presId="urn:microsoft.com/office/officeart/2005/8/layout/vList5"/>
    <dgm:cxn modelId="{534B98EA-58BE-4A40-993F-8AF100588938}" type="presOf" srcId="{492874D3-D609-4A6C-B555-847EA2E7A614}" destId="{DD18481E-CF69-4A71-85BE-25CE33D63776}" srcOrd="0" destOrd="0" presId="urn:microsoft.com/office/officeart/2005/8/layout/vList5"/>
    <dgm:cxn modelId="{FBC6EC8B-854F-41EE-AA40-0DDC35B10CA4}" srcId="{208505DB-B2CE-4187-9F18-B2200DF3F3A8}" destId="{2A137D7F-C46E-41F9-90B8-2E38A0A8BCDB}" srcOrd="1" destOrd="0" parTransId="{40670710-9C4F-4185-A3BC-8031C0F6433D}" sibTransId="{59070536-3D26-4D1C-B475-BE4F9D749D14}"/>
    <dgm:cxn modelId="{5657517D-BDA7-4F31-8AF9-65A6BF735C28}" type="presParOf" srcId="{CDD50461-AE79-4E3F-8E69-08F8B0B41C2F}" destId="{B123A9EB-FC04-4F3E-91A2-5DD56811FCD6}" srcOrd="0" destOrd="0" presId="urn:microsoft.com/office/officeart/2005/8/layout/vList5"/>
    <dgm:cxn modelId="{094516A1-B721-4FDF-9E55-E3AAF81237EE}" type="presParOf" srcId="{B123A9EB-FC04-4F3E-91A2-5DD56811FCD6}" destId="{E15556BE-F7FF-4C20-8468-F3258547F1EF}" srcOrd="0" destOrd="0" presId="urn:microsoft.com/office/officeart/2005/8/layout/vList5"/>
    <dgm:cxn modelId="{6BD40667-41F1-407B-811E-C958A771381B}" type="presParOf" srcId="{B123A9EB-FC04-4F3E-91A2-5DD56811FCD6}" destId="{565D82D8-D70E-4250-9963-7EC19493211D}" srcOrd="1" destOrd="0" presId="urn:microsoft.com/office/officeart/2005/8/layout/vList5"/>
    <dgm:cxn modelId="{AAD06DFD-B893-4C3C-866C-F4563B6D4B82}" type="presParOf" srcId="{CDD50461-AE79-4E3F-8E69-08F8B0B41C2F}" destId="{95FE52FE-7C14-4CFB-9264-E3D709F4677E}" srcOrd="1" destOrd="0" presId="urn:microsoft.com/office/officeart/2005/8/layout/vList5"/>
    <dgm:cxn modelId="{F7E63266-B4C1-4BBA-B102-4305F8F5F5B0}" type="presParOf" srcId="{CDD50461-AE79-4E3F-8E69-08F8B0B41C2F}" destId="{568F8A80-F42A-439E-9DE9-CF128F8472E4}" srcOrd="2" destOrd="0" presId="urn:microsoft.com/office/officeart/2005/8/layout/vList5"/>
    <dgm:cxn modelId="{20265F01-949C-4C34-B1F3-9D6BB4961AC0}" type="presParOf" srcId="{568F8A80-F42A-439E-9DE9-CF128F8472E4}" destId="{802569E4-DC82-4428-B81E-E338BEC6C89B}" srcOrd="0" destOrd="0" presId="urn:microsoft.com/office/officeart/2005/8/layout/vList5"/>
    <dgm:cxn modelId="{5B8B37A1-0D40-4FB2-9A10-8A9FC5C723BE}" type="presParOf" srcId="{568F8A80-F42A-439E-9DE9-CF128F8472E4}" destId="{C6733C7C-E3C0-45F4-BEA5-7AE2FD8B8C78}" srcOrd="1" destOrd="0" presId="urn:microsoft.com/office/officeart/2005/8/layout/vList5"/>
    <dgm:cxn modelId="{7D88D90C-9851-41D3-8AF9-F53158F444BC}" type="presParOf" srcId="{CDD50461-AE79-4E3F-8E69-08F8B0B41C2F}" destId="{2EFB74E0-C217-4E10-B9A9-AE3CC398C260}" srcOrd="3" destOrd="0" presId="urn:microsoft.com/office/officeart/2005/8/layout/vList5"/>
    <dgm:cxn modelId="{E9BD1A32-E92F-4036-86E1-BEDAC8CE918D}" type="presParOf" srcId="{CDD50461-AE79-4E3F-8E69-08F8B0B41C2F}" destId="{753BF5FD-7EB8-49DB-A9F7-E94E8CDF0F1E}" srcOrd="4" destOrd="0" presId="urn:microsoft.com/office/officeart/2005/8/layout/vList5"/>
    <dgm:cxn modelId="{747F2ADA-06AF-46B9-8BDC-074C7CF3DE67}" type="presParOf" srcId="{753BF5FD-7EB8-49DB-A9F7-E94E8CDF0F1E}" destId="{061DB444-167B-4BBF-B1E2-6381B4B8C2DA}" srcOrd="0" destOrd="0" presId="urn:microsoft.com/office/officeart/2005/8/layout/vList5"/>
    <dgm:cxn modelId="{139B9B49-8DDE-4374-AE9A-19A6F198CEFD}" type="presParOf" srcId="{753BF5FD-7EB8-49DB-A9F7-E94E8CDF0F1E}" destId="{DD18481E-CF69-4A71-85BE-25CE33D637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D82D8-D70E-4250-9963-7EC19493211D}">
      <dsp:nvSpPr>
        <dsp:cNvPr id="0" name=""/>
        <dsp:cNvSpPr/>
      </dsp:nvSpPr>
      <dsp:spPr>
        <a:xfrm rot="5400000">
          <a:off x="2396667" y="-806376"/>
          <a:ext cx="820908" cy="2641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C++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Java</a:t>
          </a:r>
          <a:endParaRPr lang="es-MX" sz="1700" kern="1200" dirty="0"/>
        </a:p>
      </dsp:txBody>
      <dsp:txXfrm rot="-5400000">
        <a:off x="1486124" y="144240"/>
        <a:ext cx="2601923" cy="740762"/>
      </dsp:txXfrm>
    </dsp:sp>
    <dsp:sp modelId="{E15556BE-F7FF-4C20-8468-F3258547F1EF}">
      <dsp:nvSpPr>
        <dsp:cNvPr id="0" name=""/>
        <dsp:cNvSpPr/>
      </dsp:nvSpPr>
      <dsp:spPr>
        <a:xfrm>
          <a:off x="0" y="1554"/>
          <a:ext cx="1486123" cy="1026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ALTO</a:t>
          </a:r>
          <a:endParaRPr lang="es-MX" sz="2700" kern="1200" dirty="0"/>
        </a:p>
      </dsp:txBody>
      <dsp:txXfrm>
        <a:off x="50092" y="51646"/>
        <a:ext cx="1385939" cy="925951"/>
      </dsp:txXfrm>
    </dsp:sp>
    <dsp:sp modelId="{C6733C7C-E3C0-45F4-BEA5-7AE2FD8B8C78}">
      <dsp:nvSpPr>
        <dsp:cNvPr id="0" name=""/>
        <dsp:cNvSpPr/>
      </dsp:nvSpPr>
      <dsp:spPr>
        <a:xfrm rot="5400000">
          <a:off x="2396667" y="271065"/>
          <a:ext cx="820908" cy="2641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C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Basic</a:t>
          </a:r>
          <a:endParaRPr lang="es-MX" sz="1700" kern="1200" dirty="0"/>
        </a:p>
      </dsp:txBody>
      <dsp:txXfrm rot="-5400000">
        <a:off x="1486124" y="1221682"/>
        <a:ext cx="2601923" cy="740762"/>
      </dsp:txXfrm>
    </dsp:sp>
    <dsp:sp modelId="{802569E4-DC82-4428-B81E-E338BEC6C89B}">
      <dsp:nvSpPr>
        <dsp:cNvPr id="0" name=""/>
        <dsp:cNvSpPr/>
      </dsp:nvSpPr>
      <dsp:spPr>
        <a:xfrm>
          <a:off x="0" y="1078996"/>
          <a:ext cx="1486123" cy="1026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MEDIO</a:t>
          </a:r>
          <a:endParaRPr lang="es-MX" sz="2700" kern="1200" dirty="0"/>
        </a:p>
      </dsp:txBody>
      <dsp:txXfrm>
        <a:off x="50092" y="1129088"/>
        <a:ext cx="1385939" cy="925951"/>
      </dsp:txXfrm>
    </dsp:sp>
    <dsp:sp modelId="{DD18481E-CF69-4A71-85BE-25CE33D63776}">
      <dsp:nvSpPr>
        <dsp:cNvPr id="0" name=""/>
        <dsp:cNvSpPr/>
      </dsp:nvSpPr>
      <dsp:spPr>
        <a:xfrm rot="5400000">
          <a:off x="2396667" y="1348507"/>
          <a:ext cx="820908" cy="2641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Lenguaje ensamblador </a:t>
          </a:r>
          <a:endParaRPr lang="es-MX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700" kern="1200" dirty="0" smtClean="0"/>
            <a:t>Lenguaje de maquina</a:t>
          </a:r>
          <a:endParaRPr lang="es-MX" sz="1700" kern="1200" dirty="0"/>
        </a:p>
      </dsp:txBody>
      <dsp:txXfrm rot="-5400000">
        <a:off x="1486124" y="2299124"/>
        <a:ext cx="2601923" cy="740762"/>
      </dsp:txXfrm>
    </dsp:sp>
    <dsp:sp modelId="{061DB444-167B-4BBF-B1E2-6381B4B8C2DA}">
      <dsp:nvSpPr>
        <dsp:cNvPr id="0" name=""/>
        <dsp:cNvSpPr/>
      </dsp:nvSpPr>
      <dsp:spPr>
        <a:xfrm>
          <a:off x="0" y="2156438"/>
          <a:ext cx="1486123" cy="10261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BAJO</a:t>
          </a:r>
          <a:endParaRPr lang="es-MX" sz="2700" kern="1200" dirty="0"/>
        </a:p>
      </dsp:txBody>
      <dsp:txXfrm>
        <a:off x="50092" y="2206530"/>
        <a:ext cx="1385939" cy="925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51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989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ed">
  <p:cSld name="BLANK_1">
    <p:bg>
      <p:bgPr>
        <a:solidFill>
          <a:schemeClr val="accent2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sz="1800" b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Condensed Thin"/>
              <a:buChar char="▪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Condensed Thin"/>
              <a:buChar char="▫"/>
              <a:defRPr sz="2400">
                <a:solidFill>
                  <a:schemeClr val="lt1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sz="1300" b="1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seint.uptodown.com/windows/descarg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/>
              <a:t>Introducción a la programación </a:t>
            </a:r>
            <a:endParaRPr dirty="0"/>
          </a:p>
        </p:txBody>
      </p:sp>
      <p:grpSp>
        <p:nvGrpSpPr>
          <p:cNvPr id="99" name="Google Shape;99;p13"/>
          <p:cNvGrpSpPr/>
          <p:nvPr/>
        </p:nvGrpSpPr>
        <p:grpSpPr>
          <a:xfrm>
            <a:off x="4131085" y="3900717"/>
            <a:ext cx="881739" cy="835747"/>
            <a:chOff x="5300400" y="3670175"/>
            <a:chExt cx="421300" cy="399325"/>
          </a:xfrm>
        </p:grpSpPr>
        <p:sp>
          <p:nvSpPr>
            <p:cNvPr id="100" name="Google Shape;100;p13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85" y="380654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10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Los algoritmos son una serie de pasos para resolver un problema estos deben ser ordenados y tener un inicio y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final además deben estar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centrados en el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problema son diseñados en lenguaje humano 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Ejemplo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Crea un algoritmo para  calcular el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área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 un cuadrado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</a:p>
          <a:p>
            <a:pPr marL="365760" indent="-256032">
              <a:defRPr/>
            </a:pP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27799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¿algoritmos 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86622"/>
            <a:ext cx="2554123" cy="1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11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En este ejemplo el usuario debe calcular el área de un cuadrado 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Por lo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debe evitar realizar otras acciones si no han sido  solicitadas 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la creación del software como por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ejemplo: 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Agregar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el calculo del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Perímetro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Pedir una contraseña de acceso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Agregar un mensaje de bienvenida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3" y="915566"/>
            <a:ext cx="2667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12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07975" y="1131590"/>
            <a:ext cx="57241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Después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 realizar tu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algoritmo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se bebe crear un diagrama de flujo el cual es la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representación 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grafica del algoritmo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Los diagramas de flujo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tienen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un grupo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 símbolos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que representan algunas acciones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Los mas comunes son estos </a:t>
            </a: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4100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¿Diagrama de flujo 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42" name="Picture 2" descr="INTRODUCCIÓN A LA PROGRAMACIÓN: Diagramas De Fl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2752"/>
            <a:ext cx="2600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9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13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55575" y="483518"/>
            <a:ext cx="376835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s-VE" sz="2000" dirty="0">
                <a:solidFill>
                  <a:schemeClr val="tx1"/>
                </a:solidFill>
              </a:rPr>
              <a:t>Aunque suelen haber algunas variante en los software de creación de diagramas de flujo </a:t>
            </a:r>
            <a:endParaRPr lang="es-VE" sz="2000" dirty="0" smtClean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</a:rPr>
              <a:t>Como es el caso de </a:t>
            </a:r>
            <a:r>
              <a:rPr lang="es-VE" sz="2000" dirty="0" err="1" smtClean="0">
                <a:solidFill>
                  <a:schemeClr val="tx1"/>
                </a:solidFill>
              </a:rPr>
              <a:t>pseint</a:t>
            </a: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</a:rPr>
              <a:t>Donde los simboles se presenta de la siguiente manera:</a:t>
            </a: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 descr="C:\Users\LENOVO T60\Pictures\sin_tit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0338"/>
            <a:ext cx="46482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14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Los </a:t>
            </a:r>
            <a:r>
              <a:rPr lang="es-VE" sz="2000" dirty="0" err="1" smtClean="0">
                <a:solidFill>
                  <a:schemeClr val="tx1"/>
                </a:solidFill>
                <a:latin typeface="+mj-lt"/>
              </a:rPr>
              <a:t>pseucodigos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son una forma de escribir el algoritmo de una manera mas cercana a como es escrito en un lenguaje de computadora. 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pero este no puede ser ejecutado por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Un IDE de programación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.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65760" indent="-256032">
              <a:defRPr/>
            </a:pP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2917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</a:t>
            </a:r>
            <a:r>
              <a:rPr lang="es-VE" sz="3200" dirty="0" err="1" smtClean="0">
                <a:solidFill>
                  <a:schemeClr val="bg1"/>
                </a:solidFill>
              </a:rPr>
              <a:t>Pseucodigo</a:t>
            </a:r>
            <a:r>
              <a:rPr lang="es-VE" sz="3200" dirty="0" smtClean="0">
                <a:solidFill>
                  <a:schemeClr val="bg1"/>
                </a:solidFill>
              </a:rPr>
              <a:t> </a:t>
            </a:r>
            <a:r>
              <a:rPr lang="es-VE" sz="3200" dirty="0" smtClean="0">
                <a:solidFill>
                  <a:schemeClr val="bg1"/>
                </a:solidFill>
              </a:rPr>
              <a:t>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7694"/>
            <a:ext cx="3619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15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En esta etapa se realizara la creación del software con un lenguaje de programación </a:t>
            </a: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Posteriormente se realizaran las pruebas de rendimiento del sistema así como de calidad de nuestros software</a:t>
            </a: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Una vez terminado el software este deberá ser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Actualizado y analizado para asegurar se correcto funcionamiento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2775" y="51128"/>
            <a:ext cx="7266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2800" dirty="0" smtClean="0">
                <a:solidFill>
                  <a:schemeClr val="bg1"/>
                </a:solidFill>
              </a:rPr>
              <a:t>¿implementación pruebas y mantenimiento?</a:t>
            </a:r>
            <a:endParaRPr lang="es-MX" sz="28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86622"/>
            <a:ext cx="2554123" cy="1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1286622"/>
            <a:ext cx="2566735" cy="205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16</a:t>
            </a:fld>
            <a:endParaRPr lang="es-MX"/>
          </a:p>
        </p:txBody>
      </p:sp>
      <p:sp>
        <p:nvSpPr>
          <p:cNvPr id="3" name="AutoShape 2" descr="La importancia de los sistemas contables en la pequeña, mediana y grande  empresa | Evolve-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La importancia de los sistemas contables en la pequeña, mediana y grande  empresa | Evolve-i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4 Rectángulo"/>
          <p:cNvSpPr/>
          <p:nvPr/>
        </p:nvSpPr>
        <p:spPr>
          <a:xfrm>
            <a:off x="971600" y="411510"/>
            <a:ext cx="5724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En este curso aprenderás a realizar programas en </a:t>
            </a:r>
            <a:r>
              <a:rPr lang="es-VE" sz="2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c++</a:t>
            </a: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concentrándonos en la fase de implementación del software</a:t>
            </a:r>
          </a:p>
          <a:p>
            <a:pPr marL="365760" indent="-256032">
              <a:defRPr/>
            </a:pPr>
            <a:endParaRPr lang="es-VE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</a:t>
            </a: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lic para </a:t>
            </a: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descargar el software para realizar diagramas de  flujo y pseudocódigos   </a:t>
            </a: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(PSEINT)</a:t>
            </a:r>
            <a:endParaRPr lang="es-VE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Los códigos usados en el curso se encontraran en el apartado recursos</a:t>
            </a:r>
          </a:p>
          <a:p>
            <a:pPr marL="365760" indent="-256032">
              <a:defRPr/>
            </a:pP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1893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619672" y="105958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</a:rPr>
              <a:t>    Es </a:t>
            </a:r>
            <a:r>
              <a:rPr lang="es-VE" sz="2000" dirty="0">
                <a:solidFill>
                  <a:schemeClr val="tx1"/>
                </a:solidFill>
              </a:rPr>
              <a:t>la acción de escribir programas de computación con el objetivo de resolver un determinado problema.</a:t>
            </a: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</a:rPr>
              <a:t>   Estos programas usan un lenguaje de programación para poder traducir un lenguaje humano a uno   de computadora </a:t>
            </a:r>
          </a:p>
        </p:txBody>
      </p:sp>
      <p:pic>
        <p:nvPicPr>
          <p:cNvPr id="4" name="Picture 2" descr="http://2.bp.blogspot.com/-_kttUlxRYDA/UF2D0IZN4LI/AAAAAAAAAVM/iAY-sXr4QIY/s1600/vector-gratis-descargar-el-programador-L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0187"/>
            <a:ext cx="2143125" cy="19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210425"/>
            <a:ext cx="5033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¿Qué es </a:t>
            </a:r>
            <a:r>
              <a:rPr lang="es-VE" sz="3200" dirty="0" smtClean="0">
                <a:solidFill>
                  <a:schemeClr val="bg1"/>
                </a:solidFill>
              </a:rPr>
              <a:t>la programación?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11676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619672" y="1059582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</a:rPr>
              <a:t>   Los programas de computadora son el conjunto de las instrucciones escritas en un lenguaje de programación. Para poder ser ejecutadas por un ordenador.</a:t>
            </a: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</a:rPr>
              <a:t> </a:t>
            </a:r>
            <a:r>
              <a:rPr lang="es-VE" sz="2000" dirty="0" smtClean="0">
                <a:solidFill>
                  <a:schemeClr val="tx1"/>
                </a:solidFill>
              </a:rPr>
              <a:t>  Estas instrucciones tiene un orden y una sintaxis.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</a:rPr>
              <a:t>   Que es la manera en que son escritas.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763688" y="210425"/>
            <a:ext cx="42819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¿Qué es la </a:t>
            </a:r>
            <a:r>
              <a:rPr lang="es-VE" sz="3200" dirty="0" smtClean="0">
                <a:solidFill>
                  <a:schemeClr val="bg1"/>
                </a:solidFill>
              </a:rPr>
              <a:t>programa?</a:t>
            </a:r>
            <a:endParaRPr lang="es-MX" sz="3200" dirty="0"/>
          </a:p>
        </p:txBody>
      </p:sp>
      <p:pic>
        <p:nvPicPr>
          <p:cNvPr id="7" name="Picture 2" descr="http://pensamientolibresoft.files.wordpress.com/2011/05/codigo_fuen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7614"/>
            <a:ext cx="2130643" cy="188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1619672" y="105958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Son un conjunto </a:t>
            </a:r>
            <a:r>
              <a:rPr lang="es-VE" sz="20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reglas, </a:t>
            </a:r>
            <a:r>
              <a:rPr lang="es-VE" sz="2000" dirty="0">
                <a:solidFill>
                  <a:schemeClr val="tx1"/>
                </a:solidFill>
                <a:latin typeface="+mj-lt"/>
              </a:rPr>
              <a:t>normas, símbolos y palabras especiales utilizadas para construir un programa. Tienen una sintaxis bien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definida  y una clasificación </a:t>
            </a: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r>
              <a:rPr lang="es-VE" sz="2000" dirty="0" smtClean="0">
                <a:solidFill>
                  <a:schemeClr val="tx1"/>
                </a:solidFill>
              </a:rPr>
              <a:t>Lenguaje de bajo nivel </a:t>
            </a: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</a:rPr>
              <a:t>   Lenguaje </a:t>
            </a:r>
            <a:r>
              <a:rPr lang="es-VE" sz="2000" dirty="0" smtClean="0">
                <a:solidFill>
                  <a:schemeClr val="tx1"/>
                </a:solidFill>
              </a:rPr>
              <a:t>de medio nivel</a:t>
            </a:r>
            <a:endParaRPr lang="es-VE" sz="2000" dirty="0">
              <a:solidFill>
                <a:schemeClr val="tx1"/>
              </a:solidFill>
            </a:endParaRP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</a:rPr>
              <a:t>   Lenguaje de alto nivel</a:t>
            </a:r>
          </a:p>
          <a:p>
            <a:pPr marL="365760" indent="-256032">
              <a:defRPr/>
            </a:pP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 descr="http://2.bp.blogspot.com/-_kttUlxRYDA/UF2D0IZN4LI/AAAAAAAAAVM/iAY-sXr4QIY/s1600/vector-gratis-descargar-el-programador-L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80187"/>
            <a:ext cx="2143125" cy="191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763688" y="210425"/>
            <a:ext cx="740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¿Qué es </a:t>
            </a:r>
            <a:r>
              <a:rPr lang="es-VE" sz="3200" dirty="0" smtClean="0">
                <a:solidFill>
                  <a:schemeClr val="bg1"/>
                </a:solidFill>
              </a:rPr>
              <a:t>un lenguaje de programación?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900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5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Los niveles de programación no se relacionan a la calidad de un lenguaje. Estos se basan en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la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cercanía con el lenguaje de la maquina o el de los programadores</a:t>
            </a: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 Por lo que el bajo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nivel.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es escrito en binario para que la maquina lo entienda. El alto nivel es escrito con un lenguaje humano Y nivel medio tiene características de ambos </a:t>
            </a: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67201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¿Qué </a:t>
            </a:r>
            <a:r>
              <a:rPr lang="es-VE" sz="3200" dirty="0" smtClean="0">
                <a:solidFill>
                  <a:schemeClr val="bg1"/>
                </a:solidFill>
              </a:rPr>
              <a:t>son los tipos de lenguajes de </a:t>
            </a:r>
          </a:p>
          <a:p>
            <a:r>
              <a:rPr lang="es-VE" sz="3200" dirty="0" smtClean="0">
                <a:solidFill>
                  <a:schemeClr val="bg1"/>
                </a:solidFill>
              </a:rPr>
              <a:t>programación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86622"/>
            <a:ext cx="2554123" cy="1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6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251520" y="1059581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Todos las lenguajes de programación pertenecen a uno de los tres niveles.</a:t>
            </a: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Estos son algunos de los mas conocidos.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63688" y="210425"/>
            <a:ext cx="5194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¿Niveles de programación?</a:t>
            </a:r>
            <a:endParaRPr lang="es-MX" sz="32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3907553655"/>
              </p:ext>
            </p:extLst>
          </p:nvPr>
        </p:nvGraphicFramePr>
        <p:xfrm>
          <a:off x="4809610" y="795200"/>
          <a:ext cx="412812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92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7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040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Una vez determinado el lenguaje de programación en el que se desea trabajar.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El siguiente paso es implementar la fases del ciclo de vida del software.</a:t>
            </a:r>
          </a:p>
          <a:p>
            <a:pPr marL="365760" indent="-256032">
              <a:defRPr/>
            </a:pPr>
            <a:r>
              <a:rPr lang="es-VE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Las cuales son etapas que debemos realizar para crear un software desde los primeros pasos. </a:t>
            </a: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74045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>
                <a:solidFill>
                  <a:schemeClr val="bg1"/>
                </a:solidFill>
              </a:rPr>
              <a:t>¿Qué </a:t>
            </a:r>
            <a:r>
              <a:rPr lang="es-VE" sz="3200" dirty="0" smtClean="0">
                <a:solidFill>
                  <a:schemeClr val="bg1"/>
                </a:solidFill>
              </a:rPr>
              <a:t>son las fases del ciclo de vida del</a:t>
            </a:r>
          </a:p>
          <a:p>
            <a:r>
              <a:rPr lang="es-VE" sz="3200" dirty="0" smtClean="0">
                <a:solidFill>
                  <a:schemeClr val="bg1"/>
                </a:solidFill>
              </a:rPr>
              <a:t>software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2" descr="https://static.wixstatic.com/media/fd2cc9_128a79ff8412496d9ee11d4a22d5e286~mv2.png/v1/fill/w_618,h_411,al_c,q_90,usm_0.66_1.00_0.01/fd2cc9_128a79ff8412496d9ee11d4a22d5e286~mv2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91630"/>
            <a:ext cx="3303265" cy="219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8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Esta  fase es previa a realizar el programa con código.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Durante esta fase debemos pedir los requisitos del programa a la persona que solicita la creación de programa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Debemos saber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Los objetivos del programa y todos los elementos que requiera para su implementación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28039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¿Requisitos 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86622"/>
            <a:ext cx="2554123" cy="1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4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9</a:t>
            </a:fld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467544" y="1059582"/>
            <a:ext cx="572412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Una vez que se conoce el problema que hay que resolver con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un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software y cuales son los elementos que bebe tener según el usuario final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   Debemos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usar tres herramientas para resolver la problemática antes de pasar a la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codificación. Estas </a:t>
            </a: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herramientas son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Algoritmos </a:t>
            </a: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tx1"/>
                </a:solidFill>
                <a:latin typeface="+mj-lt"/>
              </a:rPr>
              <a:t>Diagramas de flujo</a:t>
            </a:r>
          </a:p>
          <a:p>
            <a:pPr marL="365760" indent="-256032">
              <a:defRPr/>
            </a:pPr>
            <a:r>
              <a:rPr lang="es-VE" sz="2000" dirty="0" err="1" smtClean="0">
                <a:solidFill>
                  <a:schemeClr val="tx1"/>
                </a:solidFill>
                <a:latin typeface="+mj-lt"/>
              </a:rPr>
              <a:t>Pseudocodigos</a:t>
            </a: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r>
              <a:rPr lang="es-VE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</a:t>
            </a:r>
            <a:endParaRPr lang="es-VE" sz="2000" dirty="0"/>
          </a:p>
          <a:p>
            <a:pPr marL="365760" indent="-256032">
              <a:defRPr/>
            </a:pPr>
            <a:endParaRPr lang="es-VE" sz="2000" dirty="0" smtClean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  <a:p>
            <a:pPr marL="365760" indent="-256032">
              <a:defRPr/>
            </a:pPr>
            <a:endParaRPr lang="es-V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34905" y="123478"/>
            <a:ext cx="2052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3200" dirty="0" smtClean="0">
                <a:solidFill>
                  <a:schemeClr val="bg1"/>
                </a:solidFill>
              </a:rPr>
              <a:t>¿Diseño ?</a:t>
            </a:r>
            <a:endParaRPr lang="es-MX" sz="3200" dirty="0"/>
          </a:p>
        </p:txBody>
      </p:sp>
      <p:sp>
        <p:nvSpPr>
          <p:cNvPr id="6" name="AutoShape 2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4" descr="Lenguaje de alto, medio y bajo nivel - Mi sit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84" y="1286622"/>
            <a:ext cx="2554123" cy="197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7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ertes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55C21"/>
      </a:accent1>
      <a:accent2>
        <a:srgbClr val="BA3B21"/>
      </a:accent2>
      <a:accent3>
        <a:srgbClr val="661201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775</Words>
  <Application>Microsoft Office PowerPoint</Application>
  <PresentationFormat>Presentación en pantalla (16:9)</PresentationFormat>
  <Paragraphs>135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Encode Sans Condensed Thin</vt:lpstr>
      <vt:lpstr>Encode Sans</vt:lpstr>
      <vt:lpstr>Laertes template</vt:lpstr>
      <vt:lpstr>Introducción a la programación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LENOVO T60</dc:creator>
  <cp:lastModifiedBy>LENOVO T60</cp:lastModifiedBy>
  <cp:revision>20</cp:revision>
  <dcterms:modified xsi:type="dcterms:W3CDTF">2020-10-02T00:25:41Z</dcterms:modified>
</cp:coreProperties>
</file>